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14" r:id="rId4"/>
    <p:sldId id="310" r:id="rId5"/>
    <p:sldId id="315" r:id="rId6"/>
    <p:sldId id="316" r:id="rId7"/>
    <p:sldId id="317" r:id="rId8"/>
    <p:sldId id="318" r:id="rId9"/>
    <p:sldId id="311" r:id="rId10"/>
    <p:sldId id="319" r:id="rId11"/>
    <p:sldId id="32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82" d="100"/>
          <a:sy n="82" d="100"/>
        </p:scale>
        <p:origin x="-92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76CB8-08E6-4F45-BB90-BC608F452627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AE30E-0F45-46B5-B5CB-500AF6F0C10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2574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4390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07125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4383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56091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9779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4131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0686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0530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318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7246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2946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F9C8-2696-4776-A655-4F50F1ECD171}" type="datetimeFigureOut">
              <a:rPr lang="pl-PL" smtClean="0"/>
              <a:pPr/>
              <a:t>2016-10-26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6517-D361-4C97-9975-2D4F9EBE895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158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 fontScale="90000"/>
          </a:bodyPr>
          <a:lstStyle/>
          <a:p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2700" b="1" dirty="0" smtClean="0"/>
              <a:t/>
            </a:r>
            <a:br>
              <a:rPr lang="pl-PL" sz="2700" b="1" dirty="0" smtClean="0"/>
            </a:br>
            <a:r>
              <a:rPr lang="pl-PL" sz="3600" b="1" dirty="0" smtClean="0"/>
              <a:t>Posiedzenie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Zespołu ds. ochrony zdrowia </a:t>
            </a:r>
            <a:br>
              <a:rPr lang="pl-PL" sz="3600" b="1" dirty="0" smtClean="0"/>
            </a:br>
            <a:r>
              <a:rPr lang="pl-PL" sz="3600" b="1" dirty="0" smtClean="0"/>
              <a:t>i polityki społecznej WRDS WD</a:t>
            </a:r>
            <a:r>
              <a:rPr lang="pl-PL" sz="3600" b="1" dirty="0" smtClean="0">
                <a:solidFill>
                  <a:srgbClr val="00B050"/>
                </a:solidFill>
              </a:rPr>
              <a:t/>
            </a:r>
            <a:br>
              <a:rPr lang="pl-PL" sz="3600" b="1" dirty="0" smtClean="0">
                <a:solidFill>
                  <a:srgbClr val="00B050"/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 fontScale="92500"/>
          </a:bodyPr>
          <a:lstStyle/>
          <a:p>
            <a:endParaRPr lang="pl-PL" sz="2400" b="1" dirty="0" smtClean="0"/>
          </a:p>
          <a:p>
            <a:endParaRPr lang="pl-PL" sz="2400" b="1" dirty="0"/>
          </a:p>
          <a:p>
            <a:r>
              <a:rPr lang="pl-PL" sz="2400" b="1" dirty="0" smtClean="0"/>
              <a:t>26 października</a:t>
            </a:r>
            <a:r>
              <a:rPr lang="pl-PL" sz="2400" b="1" dirty="0" smtClean="0"/>
              <a:t> </a:t>
            </a:r>
            <a:r>
              <a:rPr lang="pl-PL" sz="2400" b="1" dirty="0" smtClean="0"/>
              <a:t>2016 </a:t>
            </a:r>
            <a:r>
              <a:rPr lang="pl-PL" sz="2400" b="1" dirty="0"/>
              <a:t>r., godz. </a:t>
            </a:r>
            <a:r>
              <a:rPr lang="pl-PL" sz="2400" b="1" dirty="0" smtClean="0"/>
              <a:t>14.00</a:t>
            </a:r>
            <a:endParaRPr lang="pl-PL" sz="2400" b="1" dirty="0"/>
          </a:p>
          <a:p>
            <a:r>
              <a:rPr lang="pl-PL" sz="2400" b="1" dirty="0" smtClean="0"/>
              <a:t>Urząd Marszałkowski Województwa Dolnośląskiego</a:t>
            </a:r>
            <a:endParaRPr lang="pl-PL" sz="2400" b="1" dirty="0"/>
          </a:p>
          <a:p>
            <a:endParaRPr lang="pl-PL" dirty="0"/>
          </a:p>
        </p:txBody>
      </p:sp>
      <p:pic>
        <p:nvPicPr>
          <p:cNvPr id="6" name="Obraz 5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endParaRPr lang="pl-PL" sz="4800" b="1" dirty="0" smtClean="0"/>
          </a:p>
          <a:p>
            <a:pPr algn="ctr">
              <a:buNone/>
            </a:pPr>
            <a:r>
              <a:rPr lang="pl-PL" sz="4800" b="1" dirty="0" smtClean="0"/>
              <a:t>Dyskusja.</a:t>
            </a:r>
            <a:endParaRPr lang="pl-PL" sz="48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Paweł Hreniak</a:t>
            </a:r>
          </a:p>
          <a:p>
            <a:pPr algn="ctr">
              <a:buNone/>
            </a:pPr>
            <a:r>
              <a:rPr lang="pl-PL" dirty="0" smtClean="0"/>
              <a:t>Wojewoda Dolnośląski</a:t>
            </a:r>
          </a:p>
          <a:p>
            <a:pPr algn="ctr">
              <a:buNone/>
            </a:pPr>
            <a:r>
              <a:rPr lang="pl-PL" dirty="0" smtClean="0"/>
              <a:t>Przewodniczący Zespołu</a:t>
            </a:r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Podsumowanie i zakończenie posiedzenia</a:t>
            </a:r>
            <a:endParaRPr lang="pl-PL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Paweł Hreniak</a:t>
            </a:r>
          </a:p>
          <a:p>
            <a:pPr algn="ctr">
              <a:buNone/>
            </a:pPr>
            <a:r>
              <a:rPr lang="pl-PL" dirty="0" smtClean="0"/>
              <a:t>Wojewoda Dolnośląski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Przewodniczący </a:t>
            </a:r>
            <a:r>
              <a:rPr lang="pl-PL" dirty="0" smtClean="0"/>
              <a:t>Zespołu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Jarosław Maroszek</a:t>
            </a:r>
            <a:endParaRPr lang="pl-PL" sz="4800" b="1" dirty="0" smtClean="0"/>
          </a:p>
          <a:p>
            <a:pPr algn="ctr">
              <a:buNone/>
            </a:pPr>
            <a:r>
              <a:rPr lang="pl-PL" dirty="0" smtClean="0"/>
              <a:t>Dyrektor Departamentu Zdrowia i Promocji Województwa UMWD</a:t>
            </a:r>
            <a:endParaRPr lang="pl-PL" dirty="0" smtClean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Sytuacja finansowa szpitali wojewódzkich po I półroczu 2016 r.</a:t>
            </a:r>
            <a:endParaRPr lang="pl-PL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Waldemar Malinowski</a:t>
            </a:r>
            <a:endParaRPr lang="pl-PL" sz="4800" b="1" dirty="0" smtClean="0"/>
          </a:p>
          <a:p>
            <a:pPr algn="ctr">
              <a:buNone/>
            </a:pPr>
            <a:r>
              <a:rPr lang="pl-PL" dirty="0" smtClean="0"/>
              <a:t>Przewodniczący </a:t>
            </a:r>
          </a:p>
          <a:p>
            <a:pPr algn="ctr">
              <a:buNone/>
            </a:pPr>
            <a:r>
              <a:rPr lang="pl-PL" dirty="0" smtClean="0"/>
              <a:t>Konsorcjum Dolnośląskich Szpitali Powiatowych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i="1" dirty="0" smtClean="0">
                <a:solidFill>
                  <a:schemeClr val="bg1">
                    <a:lumMod val="50000"/>
                  </a:schemeClr>
                </a:solidFill>
              </a:rPr>
              <a:t>Funkcjonowanie szpitali powiatowych</a:t>
            </a:r>
            <a:endParaRPr lang="pl-PL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Maciej </a:t>
            </a:r>
            <a:r>
              <a:rPr lang="pl-PL" sz="4800" b="1" dirty="0" err="1" smtClean="0"/>
              <a:t>Biardzki</a:t>
            </a:r>
            <a:endParaRPr lang="pl-PL" sz="4800" b="1" dirty="0" smtClean="0"/>
          </a:p>
          <a:p>
            <a:pPr algn="ctr">
              <a:buNone/>
            </a:pPr>
            <a:r>
              <a:rPr lang="pl-PL" dirty="0" smtClean="0"/>
              <a:t>Wiceprzewodniczący </a:t>
            </a:r>
          </a:p>
          <a:p>
            <a:pPr algn="ctr">
              <a:buNone/>
            </a:pPr>
            <a:r>
              <a:rPr lang="pl-PL" dirty="0" smtClean="0"/>
              <a:t>Konsorcjum Dolnośląskich Szpitali Powiatowych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Funkcjonowanie szpitali powiatowych</a:t>
            </a:r>
            <a:endParaRPr lang="pl-PL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Andrzej </a:t>
            </a:r>
            <a:r>
              <a:rPr lang="pl-PL" sz="4800" b="1" dirty="0" err="1" smtClean="0"/>
              <a:t>Oćwieja</a:t>
            </a:r>
            <a:endParaRPr lang="pl-PL" sz="4800" b="1" dirty="0" smtClean="0"/>
          </a:p>
          <a:p>
            <a:pPr algn="ctr">
              <a:buNone/>
            </a:pPr>
            <a:r>
              <a:rPr lang="pl-PL" sz="2800" dirty="0" smtClean="0"/>
              <a:t>Dyrektor </a:t>
            </a:r>
          </a:p>
          <a:p>
            <a:pPr algn="ctr">
              <a:buNone/>
            </a:pPr>
            <a:r>
              <a:rPr lang="pl-PL" sz="2800" dirty="0" smtClean="0"/>
              <a:t>Dolnośląskiego Oddziału </a:t>
            </a:r>
          </a:p>
          <a:p>
            <a:pPr algn="ctr">
              <a:buNone/>
            </a:pPr>
            <a:r>
              <a:rPr lang="pl-PL" sz="2800" dirty="0" smtClean="0"/>
              <a:t>Narodowego Funduszu Zdrowia</a:t>
            </a:r>
            <a:endParaRPr lang="pl-PL" sz="2800" dirty="0" smtClean="0"/>
          </a:p>
          <a:p>
            <a:pPr algn="ctr">
              <a:buNone/>
            </a:pPr>
            <a:endParaRPr lang="pl-PL" sz="2800" dirty="0" smtClean="0"/>
          </a:p>
          <a:p>
            <a:pPr>
              <a:buNone/>
            </a:pP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Projektowane zmiany w systemie ochrony zdrowia</a:t>
            </a:r>
            <a:endParaRPr lang="pl-PL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Hanna Trochimczuk-Fidut</a:t>
            </a:r>
            <a:endParaRPr lang="pl-PL" sz="4800" b="1" dirty="0" smtClean="0"/>
          </a:p>
          <a:p>
            <a:pPr algn="ctr">
              <a:buNone/>
            </a:pPr>
            <a:r>
              <a:rPr lang="pl-PL" dirty="0" smtClean="0"/>
              <a:t>Przewodnicząca </a:t>
            </a:r>
          </a:p>
          <a:p>
            <a:pPr algn="ctr">
              <a:buNone/>
            </a:pPr>
            <a:r>
              <a:rPr lang="pl-PL" dirty="0" smtClean="0"/>
              <a:t>Międzyregionalnej Sekcji Ochrony Zdrowia </a:t>
            </a:r>
          </a:p>
          <a:p>
            <a:pPr algn="ctr">
              <a:buNone/>
            </a:pPr>
            <a:r>
              <a:rPr lang="pl-PL" dirty="0" smtClean="0"/>
              <a:t>NSZZ Solidarność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  <a:p>
            <a:pPr>
              <a:buNone/>
            </a:pP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Projekt ustawy o sposobie wynagradzania zasadniczego pracowników wykonujących zawody medyczne, </a:t>
            </a:r>
          </a:p>
          <a:p>
            <a:pPr>
              <a:buNone/>
            </a:pPr>
            <a:r>
              <a:rPr lang="pl-PL" b="1" i="1" dirty="0" smtClean="0">
                <a:solidFill>
                  <a:schemeClr val="bg1">
                    <a:lumMod val="50000"/>
                  </a:schemeClr>
                </a:solidFill>
              </a:rPr>
              <a:t>założenia ustawy o podstawowej opiece zdrowotnej</a:t>
            </a:r>
            <a:endParaRPr lang="pl-PL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Mariola Dudziak</a:t>
            </a:r>
            <a:endParaRPr lang="pl-PL" sz="4800" b="1" dirty="0" smtClean="0"/>
          </a:p>
          <a:p>
            <a:pPr algn="ctr">
              <a:buNone/>
            </a:pPr>
            <a:r>
              <a:rPr lang="pl-PL" dirty="0" smtClean="0"/>
              <a:t>Dyrektor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Szpitala Specjalistycznego im. Sokołowskiego w Wałbrzychu</a:t>
            </a:r>
            <a:endParaRPr lang="pl-PL" dirty="0" smtClean="0"/>
          </a:p>
          <a:p>
            <a:pPr algn="ctr">
              <a:buNone/>
            </a:pPr>
            <a:endParaRPr lang="pl-PL" dirty="0" smtClean="0"/>
          </a:p>
        </p:txBody>
      </p:sp>
      <p:pic>
        <p:nvPicPr>
          <p:cNvPr id="4" name="Obraz 3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pPr algn="ctr">
              <a:buNone/>
            </a:pPr>
            <a:r>
              <a:rPr lang="pl-PL" sz="4800" b="1" dirty="0" smtClean="0"/>
              <a:t>Agnieszka </a:t>
            </a:r>
            <a:r>
              <a:rPr lang="pl-PL" sz="4800" b="1" dirty="0" err="1" smtClean="0"/>
              <a:t>Kowziel</a:t>
            </a:r>
            <a:endParaRPr lang="pl-PL" sz="4800" b="1" dirty="0" smtClean="0"/>
          </a:p>
          <a:p>
            <a:pPr algn="ctr">
              <a:buNone/>
            </a:pPr>
            <a:r>
              <a:rPr lang="pl-PL" dirty="0" smtClean="0"/>
              <a:t>Wiceprzewodnicząca </a:t>
            </a:r>
          </a:p>
          <a:p>
            <a:pPr algn="ctr">
              <a:buNone/>
            </a:pPr>
            <a:r>
              <a:rPr lang="pl-PL" dirty="0" smtClean="0"/>
              <a:t>Wielozakładowego Związku Zawodowego Pracowników Ochrony Zdrowia w Wałbrzychu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C:\Users\aandrulewicz\Desktop\LOGO\Logo z biura Rady\WRDS logo kol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0324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130</Words>
  <Application>Microsoft Office PowerPoint</Application>
  <PresentationFormat>Pokaz na ekranie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  Posiedzenie  Zespołu ds. ochrony zdrowia  i polityki społecznej WRDS WD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</dc:title>
  <dc:creator>Aldona Andrulewicz</dc:creator>
  <cp:lastModifiedBy>aandrulewicz</cp:lastModifiedBy>
  <cp:revision>53</cp:revision>
  <dcterms:created xsi:type="dcterms:W3CDTF">2014-05-06T11:15:39Z</dcterms:created>
  <dcterms:modified xsi:type="dcterms:W3CDTF">2016-10-26T09:00:23Z</dcterms:modified>
</cp:coreProperties>
</file>