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0" r:id="rId4"/>
    <p:sldId id="279" r:id="rId5"/>
    <p:sldId id="282" r:id="rId6"/>
    <p:sldId id="285" r:id="rId7"/>
    <p:sldId id="284" r:id="rId8"/>
    <p:sldId id="283" r:id="rId9"/>
    <p:sldId id="281" r:id="rId10"/>
    <p:sldId id="286" r:id="rId11"/>
    <p:sldId id="287" r:id="rId12"/>
    <p:sldId id="289" r:id="rId13"/>
    <p:sldId id="288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Jastrzębski" initials="MJ" lastIdx="0" clrIdx="0">
    <p:extLst>
      <p:ext uri="{19B8F6BF-5375-455C-9EA6-DF929625EA0E}">
        <p15:presenceInfo xmlns:p15="http://schemas.microsoft.com/office/powerpoint/2012/main" userId="S-1-5-21-3153561442-2002647851-1979006609-28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36A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8848B-2EA5-4153-97B8-9927855DB226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8F87AB6-3576-49EC-978A-78A18A193EFD}">
      <dgm:prSet phldrT="[Tekst]"/>
      <dgm:spPr/>
      <dgm:t>
        <a:bodyPr/>
        <a:lstStyle/>
        <a:p>
          <a:r>
            <a:rPr lang="pl-PL" dirty="0" smtClean="0">
              <a:solidFill>
                <a:srgbClr val="03136A"/>
              </a:solidFill>
            </a:rPr>
            <a:t>Ratunek na problemy rynku pracy?</a:t>
          </a:r>
          <a:endParaRPr lang="pl-PL" dirty="0">
            <a:solidFill>
              <a:srgbClr val="03136A"/>
            </a:solidFill>
          </a:endParaRPr>
        </a:p>
      </dgm:t>
    </dgm:pt>
    <dgm:pt modelId="{31C64E9F-8F34-4A82-87EE-52E7F565CEBC}" type="parTrans" cxnId="{83992434-E647-4700-960A-A55FC922604D}">
      <dgm:prSet/>
      <dgm:spPr/>
      <dgm:t>
        <a:bodyPr/>
        <a:lstStyle/>
        <a:p>
          <a:endParaRPr lang="pl-PL"/>
        </a:p>
      </dgm:t>
    </dgm:pt>
    <dgm:pt modelId="{F63AD848-A9F0-4002-85AC-970C833A6805}" type="sibTrans" cxnId="{83992434-E647-4700-960A-A55FC922604D}">
      <dgm:prSet/>
      <dgm:spPr/>
      <dgm:t>
        <a:bodyPr/>
        <a:lstStyle/>
        <a:p>
          <a:endParaRPr lang="pl-PL"/>
        </a:p>
      </dgm:t>
    </dgm:pt>
    <dgm:pt modelId="{C5BA700B-3E76-4494-8324-B24A0351E40F}">
      <dgm:prSet phldrT="[Tekst]"/>
      <dgm:spPr/>
      <dgm:t>
        <a:bodyPr/>
        <a:lstStyle/>
        <a:p>
          <a:pPr algn="ctr"/>
          <a:r>
            <a:rPr lang="pl-PL" dirty="0" smtClean="0">
              <a:solidFill>
                <a:srgbClr val="03136A"/>
              </a:solidFill>
            </a:rPr>
            <a:t>Biznesowy sukces ?</a:t>
          </a:r>
          <a:r>
            <a:rPr lang="pl-PL" dirty="0" smtClean="0"/>
            <a:t>	</a:t>
          </a:r>
          <a:endParaRPr lang="pl-PL" dirty="0"/>
        </a:p>
      </dgm:t>
    </dgm:pt>
    <dgm:pt modelId="{D0EA88A0-1F37-4193-8F92-08FFCDCDD00B}" type="parTrans" cxnId="{810A062C-4B62-4992-B5D4-635677F47E00}">
      <dgm:prSet/>
      <dgm:spPr/>
      <dgm:t>
        <a:bodyPr/>
        <a:lstStyle/>
        <a:p>
          <a:endParaRPr lang="pl-PL"/>
        </a:p>
      </dgm:t>
    </dgm:pt>
    <dgm:pt modelId="{304E490F-7E1A-4C08-AA47-0769A45B1033}" type="sibTrans" cxnId="{810A062C-4B62-4992-B5D4-635677F47E00}">
      <dgm:prSet/>
      <dgm:spPr/>
      <dgm:t>
        <a:bodyPr/>
        <a:lstStyle/>
        <a:p>
          <a:endParaRPr lang="pl-PL"/>
        </a:p>
      </dgm:t>
    </dgm:pt>
    <dgm:pt modelId="{96EBA5C2-575A-45BB-A460-48E6CEA32750}">
      <dgm:prSet phldrT="[Tekst]"/>
      <dgm:spPr/>
      <dgm:t>
        <a:bodyPr/>
        <a:lstStyle/>
        <a:p>
          <a:r>
            <a:rPr lang="pl-PL" dirty="0" smtClean="0">
              <a:solidFill>
                <a:srgbClr val="03136A"/>
              </a:solidFill>
            </a:rPr>
            <a:t>Bezpieczeństwo?</a:t>
          </a:r>
          <a:endParaRPr lang="pl-PL" dirty="0">
            <a:solidFill>
              <a:srgbClr val="03136A"/>
            </a:solidFill>
          </a:endParaRPr>
        </a:p>
      </dgm:t>
    </dgm:pt>
    <dgm:pt modelId="{F0CFCAF6-73C1-49FE-8F1F-B07E26B4B3A7}" type="parTrans" cxnId="{2EB562F7-7E61-4614-AAA8-575334F756E3}">
      <dgm:prSet/>
      <dgm:spPr/>
      <dgm:t>
        <a:bodyPr/>
        <a:lstStyle/>
        <a:p>
          <a:endParaRPr lang="pl-PL"/>
        </a:p>
      </dgm:t>
    </dgm:pt>
    <dgm:pt modelId="{A17E962B-E1A9-4F99-83CB-D3F19693E555}" type="sibTrans" cxnId="{2EB562F7-7E61-4614-AAA8-575334F756E3}">
      <dgm:prSet/>
      <dgm:spPr/>
      <dgm:t>
        <a:bodyPr/>
        <a:lstStyle/>
        <a:p>
          <a:endParaRPr lang="pl-PL"/>
        </a:p>
      </dgm:t>
    </dgm:pt>
    <dgm:pt modelId="{41050250-2206-4502-BAE3-101CE4161110}" type="pres">
      <dgm:prSet presAssocID="{D638848B-2EA5-4153-97B8-9927855DB2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325B09-3F7F-4684-BA29-E8AF3E0755CF}" type="pres">
      <dgm:prSet presAssocID="{68F87AB6-3576-49EC-978A-78A18A193EFD}" presName="Name5" presStyleLbl="vennNode1" presStyleIdx="0" presStyleCnt="3" custLinFactNeighborX="2952" custLinFactNeighborY="-13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B7DC64-990B-4C61-BF3E-FCC8CA5F749B}" type="pres">
      <dgm:prSet presAssocID="{F63AD848-A9F0-4002-85AC-970C833A6805}" presName="space" presStyleCnt="0"/>
      <dgm:spPr/>
    </dgm:pt>
    <dgm:pt modelId="{5039C28D-7B9F-431F-9010-84EFE26702BD}" type="pres">
      <dgm:prSet presAssocID="{C5BA700B-3E76-4494-8324-B24A0351E40F}" presName="Name5" presStyleLbl="vennNode1" presStyleIdx="1" presStyleCnt="3" custLinFactNeighborX="-1467" custLinFactNeighborY="-1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9DE29E-588F-4636-9FC2-A49704D75792}" type="pres">
      <dgm:prSet presAssocID="{304E490F-7E1A-4C08-AA47-0769A45B1033}" presName="space" presStyleCnt="0"/>
      <dgm:spPr/>
    </dgm:pt>
    <dgm:pt modelId="{6448B3A7-FAB1-43C3-88B1-F6193EC995C5}" type="pres">
      <dgm:prSet presAssocID="{96EBA5C2-575A-45BB-A460-48E6CEA32750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10A062C-4B62-4992-B5D4-635677F47E00}" srcId="{D638848B-2EA5-4153-97B8-9927855DB226}" destId="{C5BA700B-3E76-4494-8324-B24A0351E40F}" srcOrd="1" destOrd="0" parTransId="{D0EA88A0-1F37-4193-8F92-08FFCDCDD00B}" sibTransId="{304E490F-7E1A-4C08-AA47-0769A45B1033}"/>
    <dgm:cxn modelId="{1AA9D72C-7D52-4A19-B0F4-4F02242CC49C}" type="presOf" srcId="{D638848B-2EA5-4153-97B8-9927855DB226}" destId="{41050250-2206-4502-BAE3-101CE4161110}" srcOrd="0" destOrd="0" presId="urn:microsoft.com/office/officeart/2005/8/layout/venn3"/>
    <dgm:cxn modelId="{9ABB1F3E-2F49-4106-BE41-86D663001DDE}" type="presOf" srcId="{68F87AB6-3576-49EC-978A-78A18A193EFD}" destId="{AA325B09-3F7F-4684-BA29-E8AF3E0755CF}" srcOrd="0" destOrd="0" presId="urn:microsoft.com/office/officeart/2005/8/layout/venn3"/>
    <dgm:cxn modelId="{D68A29A8-B26B-44BF-8D8E-D34B792B1908}" type="presOf" srcId="{96EBA5C2-575A-45BB-A460-48E6CEA32750}" destId="{6448B3A7-FAB1-43C3-88B1-F6193EC995C5}" srcOrd="0" destOrd="0" presId="urn:microsoft.com/office/officeart/2005/8/layout/venn3"/>
    <dgm:cxn modelId="{2EB562F7-7E61-4614-AAA8-575334F756E3}" srcId="{D638848B-2EA5-4153-97B8-9927855DB226}" destId="{96EBA5C2-575A-45BB-A460-48E6CEA32750}" srcOrd="2" destOrd="0" parTransId="{F0CFCAF6-73C1-49FE-8F1F-B07E26B4B3A7}" sibTransId="{A17E962B-E1A9-4F99-83CB-D3F19693E555}"/>
    <dgm:cxn modelId="{97408B2B-7032-44A8-A0DB-B1433F0B7781}" type="presOf" srcId="{C5BA700B-3E76-4494-8324-B24A0351E40F}" destId="{5039C28D-7B9F-431F-9010-84EFE26702BD}" srcOrd="0" destOrd="0" presId="urn:microsoft.com/office/officeart/2005/8/layout/venn3"/>
    <dgm:cxn modelId="{83992434-E647-4700-960A-A55FC922604D}" srcId="{D638848B-2EA5-4153-97B8-9927855DB226}" destId="{68F87AB6-3576-49EC-978A-78A18A193EFD}" srcOrd="0" destOrd="0" parTransId="{31C64E9F-8F34-4A82-87EE-52E7F565CEBC}" sibTransId="{F63AD848-A9F0-4002-85AC-970C833A6805}"/>
    <dgm:cxn modelId="{992D2A3C-6619-46DE-A670-326BAC21F75B}" type="presParOf" srcId="{41050250-2206-4502-BAE3-101CE4161110}" destId="{AA325B09-3F7F-4684-BA29-E8AF3E0755CF}" srcOrd="0" destOrd="0" presId="urn:microsoft.com/office/officeart/2005/8/layout/venn3"/>
    <dgm:cxn modelId="{1617794B-AFB3-4974-A099-B4D0673237B4}" type="presParOf" srcId="{41050250-2206-4502-BAE3-101CE4161110}" destId="{2BB7DC64-990B-4C61-BF3E-FCC8CA5F749B}" srcOrd="1" destOrd="0" presId="urn:microsoft.com/office/officeart/2005/8/layout/venn3"/>
    <dgm:cxn modelId="{092874C2-BEC5-41F4-A3FC-92A0AAE94C72}" type="presParOf" srcId="{41050250-2206-4502-BAE3-101CE4161110}" destId="{5039C28D-7B9F-431F-9010-84EFE26702BD}" srcOrd="2" destOrd="0" presId="urn:microsoft.com/office/officeart/2005/8/layout/venn3"/>
    <dgm:cxn modelId="{F77C2038-CE9A-4C35-88C0-C1D67B6CAE90}" type="presParOf" srcId="{41050250-2206-4502-BAE3-101CE4161110}" destId="{E29DE29E-588F-4636-9FC2-A49704D75792}" srcOrd="3" destOrd="0" presId="urn:microsoft.com/office/officeart/2005/8/layout/venn3"/>
    <dgm:cxn modelId="{79DE68EA-C862-40FB-9BDE-68006FBB5051}" type="presParOf" srcId="{41050250-2206-4502-BAE3-101CE4161110}" destId="{6448B3A7-FAB1-43C3-88B1-F6193EC995C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2D960-0A2C-4E98-88F0-D5BAE4150DD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F029C2E-CB93-4D0D-BD27-84C01DF96CEC}">
      <dgm:prSet phldrT="[Tekst]" custT="1"/>
      <dgm:spPr/>
      <dgm:t>
        <a:bodyPr/>
        <a:lstStyle/>
        <a:p>
          <a:endParaRPr lang="pl-PL" sz="1800" b="1" i="1" dirty="0" smtClean="0">
            <a:solidFill>
              <a:srgbClr val="03136A"/>
            </a:solidFill>
          </a:endParaRPr>
        </a:p>
        <a:p>
          <a:r>
            <a:rPr lang="pl-PL" sz="1800" b="1" i="0" dirty="0" smtClean="0">
              <a:solidFill>
                <a:srgbClr val="03136A"/>
              </a:solidFill>
            </a:rPr>
            <a:t>I FILAR: </a:t>
          </a:r>
        </a:p>
        <a:p>
          <a:r>
            <a:rPr lang="pl-PL" sz="1800" b="1" i="0" dirty="0" smtClean="0">
              <a:solidFill>
                <a:srgbClr val="03136A"/>
              </a:solidFill>
            </a:rPr>
            <a:t>budowa hal produkcyjnych</a:t>
          </a:r>
        </a:p>
        <a:p>
          <a:endParaRPr lang="pl-PL" sz="1500" dirty="0"/>
        </a:p>
      </dgm:t>
    </dgm:pt>
    <dgm:pt modelId="{D8BC20DE-95AE-4414-ABEB-71FA81A3C8C2}" type="parTrans" cxnId="{C219E120-3239-4AAD-96C1-0AF2A526A3A6}">
      <dgm:prSet/>
      <dgm:spPr/>
      <dgm:t>
        <a:bodyPr/>
        <a:lstStyle/>
        <a:p>
          <a:endParaRPr lang="pl-PL"/>
        </a:p>
      </dgm:t>
    </dgm:pt>
    <dgm:pt modelId="{4A97E3A5-58CC-44AF-83B5-E7960157F392}" type="sibTrans" cxnId="{C219E120-3239-4AAD-96C1-0AF2A526A3A6}">
      <dgm:prSet/>
      <dgm:spPr/>
      <dgm:t>
        <a:bodyPr/>
        <a:lstStyle/>
        <a:p>
          <a:endParaRPr lang="pl-PL"/>
        </a:p>
      </dgm:t>
    </dgm:pt>
    <dgm:pt modelId="{89E89F03-8DB7-4BFB-BF04-8B3EAF23D5B6}">
      <dgm:prSet phldrT="[Tekst]" custT="1"/>
      <dgm:spPr/>
      <dgm:t>
        <a:bodyPr/>
        <a:lstStyle/>
        <a:p>
          <a:endParaRPr lang="pl-PL" sz="1800" b="1" i="1" dirty="0" smtClean="0">
            <a:solidFill>
              <a:srgbClr val="03136A"/>
            </a:solidFill>
          </a:endParaRPr>
        </a:p>
        <a:p>
          <a:r>
            <a:rPr lang="pl-PL" sz="1800" b="1" i="0" dirty="0" smtClean="0">
              <a:solidFill>
                <a:srgbClr val="03136A"/>
              </a:solidFill>
            </a:rPr>
            <a:t>II FILAR:</a:t>
          </a:r>
        </a:p>
        <a:p>
          <a:r>
            <a:rPr lang="pl-PL" sz="1800" b="1" i="0" dirty="0" smtClean="0">
              <a:solidFill>
                <a:srgbClr val="03136A"/>
              </a:solidFill>
            </a:rPr>
            <a:t>ulgi dla przedsiębiorców</a:t>
          </a:r>
        </a:p>
        <a:p>
          <a:endParaRPr lang="pl-PL" sz="1500" dirty="0"/>
        </a:p>
      </dgm:t>
    </dgm:pt>
    <dgm:pt modelId="{CD76F227-1D0C-4F6D-944F-B88AB65DB850}" type="parTrans" cxnId="{973AC100-A947-43AB-8FEF-102BFF0937B1}">
      <dgm:prSet/>
      <dgm:spPr/>
      <dgm:t>
        <a:bodyPr/>
        <a:lstStyle/>
        <a:p>
          <a:endParaRPr lang="pl-PL"/>
        </a:p>
      </dgm:t>
    </dgm:pt>
    <dgm:pt modelId="{8A17749E-5553-4EC3-8583-1FDD45B8D349}" type="sibTrans" cxnId="{973AC100-A947-43AB-8FEF-102BFF0937B1}">
      <dgm:prSet/>
      <dgm:spPr/>
      <dgm:t>
        <a:bodyPr/>
        <a:lstStyle/>
        <a:p>
          <a:endParaRPr lang="pl-PL"/>
        </a:p>
      </dgm:t>
    </dgm:pt>
    <dgm:pt modelId="{7BE42F0D-6D43-4D9D-AB88-BA820C6520DF}">
      <dgm:prSet phldrT="[Tekst]" custT="1"/>
      <dgm:spPr/>
      <dgm:t>
        <a:bodyPr/>
        <a:lstStyle/>
        <a:p>
          <a:r>
            <a:rPr lang="pl-PL" sz="1800" b="1" i="0" dirty="0" smtClean="0">
              <a:solidFill>
                <a:srgbClr val="03136A"/>
              </a:solidFill>
            </a:rPr>
            <a:t>III FILAR:</a:t>
          </a:r>
        </a:p>
        <a:p>
          <a:r>
            <a:rPr lang="pl-PL" sz="1800" b="1" i="0" dirty="0" smtClean="0">
              <a:solidFill>
                <a:srgbClr val="03136A"/>
              </a:solidFill>
            </a:rPr>
            <a:t>praca nieodpłatna więźniów</a:t>
          </a:r>
          <a:endParaRPr lang="pl-PL" sz="1800" b="1" i="0" dirty="0">
            <a:solidFill>
              <a:srgbClr val="03136A"/>
            </a:solidFill>
          </a:endParaRPr>
        </a:p>
      </dgm:t>
    </dgm:pt>
    <dgm:pt modelId="{0D08E7B2-EE50-4CAE-8213-77E6664DDC50}" type="parTrans" cxnId="{64F09201-7F02-45A9-95CF-4A973F9992B5}">
      <dgm:prSet/>
      <dgm:spPr/>
      <dgm:t>
        <a:bodyPr/>
        <a:lstStyle/>
        <a:p>
          <a:endParaRPr lang="pl-PL"/>
        </a:p>
      </dgm:t>
    </dgm:pt>
    <dgm:pt modelId="{5A4079E0-5001-4F8F-B2C0-44F31A7568D6}" type="sibTrans" cxnId="{64F09201-7F02-45A9-95CF-4A973F9992B5}">
      <dgm:prSet/>
      <dgm:spPr/>
      <dgm:t>
        <a:bodyPr/>
        <a:lstStyle/>
        <a:p>
          <a:endParaRPr lang="pl-PL"/>
        </a:p>
      </dgm:t>
    </dgm:pt>
    <dgm:pt modelId="{F33CC9E1-A775-4414-AB29-239003F7A700}" type="pres">
      <dgm:prSet presAssocID="{1B92D960-0A2C-4E98-88F0-D5BAE4150DDE}" presName="compositeShape" presStyleCnt="0">
        <dgm:presLayoutVars>
          <dgm:dir/>
          <dgm:resizeHandles/>
        </dgm:presLayoutVars>
      </dgm:prSet>
      <dgm:spPr/>
    </dgm:pt>
    <dgm:pt modelId="{5FA38D12-1275-4C8B-BBCD-EF083BB2DD6E}" type="pres">
      <dgm:prSet presAssocID="{1B92D960-0A2C-4E98-88F0-D5BAE4150DDE}" presName="pyramid" presStyleLbl="node1" presStyleIdx="0" presStyleCnt="1" custLinFactNeighborX="219"/>
      <dgm:spPr/>
    </dgm:pt>
    <dgm:pt modelId="{A5DD53D2-679B-4645-91EF-9E270553B8DF}" type="pres">
      <dgm:prSet presAssocID="{1B92D960-0A2C-4E98-88F0-D5BAE4150DDE}" presName="theList" presStyleCnt="0"/>
      <dgm:spPr/>
    </dgm:pt>
    <dgm:pt modelId="{C29F967C-D8C0-4053-9232-882A8A0BA6AA}" type="pres">
      <dgm:prSet presAssocID="{0F029C2E-CB93-4D0D-BD27-84C01DF96CE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346841-70F6-4AC6-9519-0074BE1594D4}" type="pres">
      <dgm:prSet presAssocID="{0F029C2E-CB93-4D0D-BD27-84C01DF96CEC}" presName="aSpace" presStyleCnt="0"/>
      <dgm:spPr/>
    </dgm:pt>
    <dgm:pt modelId="{46B92E0E-D440-4AF9-A2A7-E615603709B6}" type="pres">
      <dgm:prSet presAssocID="{89E89F03-8DB7-4BFB-BF04-8B3EAF23D5B6}" presName="aNode" presStyleLbl="fgAcc1" presStyleIdx="1" presStyleCnt="3" custLinFactY="6236" custLinFactNeighborX="-261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7452C1-5DC2-4E2A-B67C-9815FC6E5B90}" type="pres">
      <dgm:prSet presAssocID="{89E89F03-8DB7-4BFB-BF04-8B3EAF23D5B6}" presName="aSpace" presStyleCnt="0"/>
      <dgm:spPr/>
    </dgm:pt>
    <dgm:pt modelId="{AFEAEC5A-E0F8-419F-BF5B-27974BBD2E4D}" type="pres">
      <dgm:prSet presAssocID="{7BE42F0D-6D43-4D9D-AB88-BA820C6520DF}" presName="aNode" presStyleLbl="fgAcc1" presStyleIdx="2" presStyleCnt="3" custLinFactY="20982" custLinFactNeighborX="-261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288780-AB14-4693-BB7C-26C35152B2E4}" type="pres">
      <dgm:prSet presAssocID="{7BE42F0D-6D43-4D9D-AB88-BA820C6520DF}" presName="aSpace" presStyleCnt="0"/>
      <dgm:spPr/>
    </dgm:pt>
  </dgm:ptLst>
  <dgm:cxnLst>
    <dgm:cxn modelId="{054C1F16-269A-444B-B4DB-01E7630DAAE2}" type="presOf" srcId="{7BE42F0D-6D43-4D9D-AB88-BA820C6520DF}" destId="{AFEAEC5A-E0F8-419F-BF5B-27974BBD2E4D}" srcOrd="0" destOrd="0" presId="urn:microsoft.com/office/officeart/2005/8/layout/pyramid2"/>
    <dgm:cxn modelId="{CB07A880-03AD-478F-A231-A761CD8FAB62}" type="presOf" srcId="{1B92D960-0A2C-4E98-88F0-D5BAE4150DDE}" destId="{F33CC9E1-A775-4414-AB29-239003F7A700}" srcOrd="0" destOrd="0" presId="urn:microsoft.com/office/officeart/2005/8/layout/pyramid2"/>
    <dgm:cxn modelId="{C219E120-3239-4AAD-96C1-0AF2A526A3A6}" srcId="{1B92D960-0A2C-4E98-88F0-D5BAE4150DDE}" destId="{0F029C2E-CB93-4D0D-BD27-84C01DF96CEC}" srcOrd="0" destOrd="0" parTransId="{D8BC20DE-95AE-4414-ABEB-71FA81A3C8C2}" sibTransId="{4A97E3A5-58CC-44AF-83B5-E7960157F392}"/>
    <dgm:cxn modelId="{66B67325-4F09-4E8F-9055-EE5B32CD1BB3}" type="presOf" srcId="{0F029C2E-CB93-4D0D-BD27-84C01DF96CEC}" destId="{C29F967C-D8C0-4053-9232-882A8A0BA6AA}" srcOrd="0" destOrd="0" presId="urn:microsoft.com/office/officeart/2005/8/layout/pyramid2"/>
    <dgm:cxn modelId="{64F09201-7F02-45A9-95CF-4A973F9992B5}" srcId="{1B92D960-0A2C-4E98-88F0-D5BAE4150DDE}" destId="{7BE42F0D-6D43-4D9D-AB88-BA820C6520DF}" srcOrd="2" destOrd="0" parTransId="{0D08E7B2-EE50-4CAE-8213-77E6664DDC50}" sibTransId="{5A4079E0-5001-4F8F-B2C0-44F31A7568D6}"/>
    <dgm:cxn modelId="{2C172C42-EE0D-4A7D-8CF8-6BBE474BF5D3}" type="presOf" srcId="{89E89F03-8DB7-4BFB-BF04-8B3EAF23D5B6}" destId="{46B92E0E-D440-4AF9-A2A7-E615603709B6}" srcOrd="0" destOrd="0" presId="urn:microsoft.com/office/officeart/2005/8/layout/pyramid2"/>
    <dgm:cxn modelId="{973AC100-A947-43AB-8FEF-102BFF0937B1}" srcId="{1B92D960-0A2C-4E98-88F0-D5BAE4150DDE}" destId="{89E89F03-8DB7-4BFB-BF04-8B3EAF23D5B6}" srcOrd="1" destOrd="0" parTransId="{CD76F227-1D0C-4F6D-944F-B88AB65DB850}" sibTransId="{8A17749E-5553-4EC3-8583-1FDD45B8D349}"/>
    <dgm:cxn modelId="{58A8DDD4-069E-485D-A4AA-5E25DD37829D}" type="presParOf" srcId="{F33CC9E1-A775-4414-AB29-239003F7A700}" destId="{5FA38D12-1275-4C8B-BBCD-EF083BB2DD6E}" srcOrd="0" destOrd="0" presId="urn:microsoft.com/office/officeart/2005/8/layout/pyramid2"/>
    <dgm:cxn modelId="{833EC2CE-C524-438A-9165-C844712D2E7E}" type="presParOf" srcId="{F33CC9E1-A775-4414-AB29-239003F7A700}" destId="{A5DD53D2-679B-4645-91EF-9E270553B8DF}" srcOrd="1" destOrd="0" presId="urn:microsoft.com/office/officeart/2005/8/layout/pyramid2"/>
    <dgm:cxn modelId="{BA1D7612-079A-48C0-81CD-180729F0484E}" type="presParOf" srcId="{A5DD53D2-679B-4645-91EF-9E270553B8DF}" destId="{C29F967C-D8C0-4053-9232-882A8A0BA6AA}" srcOrd="0" destOrd="0" presId="urn:microsoft.com/office/officeart/2005/8/layout/pyramid2"/>
    <dgm:cxn modelId="{CEAA21A4-F61B-41E2-9FCE-208732C821C1}" type="presParOf" srcId="{A5DD53D2-679B-4645-91EF-9E270553B8DF}" destId="{D3346841-70F6-4AC6-9519-0074BE1594D4}" srcOrd="1" destOrd="0" presId="urn:microsoft.com/office/officeart/2005/8/layout/pyramid2"/>
    <dgm:cxn modelId="{803ECC23-FF0D-463E-85BF-3D240557CCCB}" type="presParOf" srcId="{A5DD53D2-679B-4645-91EF-9E270553B8DF}" destId="{46B92E0E-D440-4AF9-A2A7-E615603709B6}" srcOrd="2" destOrd="0" presId="urn:microsoft.com/office/officeart/2005/8/layout/pyramid2"/>
    <dgm:cxn modelId="{0E129973-B1A4-4154-937F-C46A4254AE68}" type="presParOf" srcId="{A5DD53D2-679B-4645-91EF-9E270553B8DF}" destId="{947452C1-5DC2-4E2A-B67C-9815FC6E5B90}" srcOrd="3" destOrd="0" presId="urn:microsoft.com/office/officeart/2005/8/layout/pyramid2"/>
    <dgm:cxn modelId="{13D2E974-E40A-4047-A176-30E5F48C746D}" type="presParOf" srcId="{A5DD53D2-679B-4645-91EF-9E270553B8DF}" destId="{AFEAEC5A-E0F8-419F-BF5B-27974BBD2E4D}" srcOrd="4" destOrd="0" presId="urn:microsoft.com/office/officeart/2005/8/layout/pyramid2"/>
    <dgm:cxn modelId="{D64E2086-4455-4501-AB3B-C0BEAF38C1D8}" type="presParOf" srcId="{A5DD53D2-679B-4645-91EF-9E270553B8DF}" destId="{90288780-AB14-4693-BB7C-26C35152B2E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FBFFA-817D-43C1-BA84-0FC196D8D2F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D1E591C-D82F-434A-BABC-7182C9543A4B}">
      <dgm:prSet phldrT="[Tekst]" custT="1"/>
      <dgm:spPr/>
      <dgm:t>
        <a:bodyPr/>
        <a:lstStyle/>
        <a:p>
          <a:r>
            <a:rPr lang="pl-PL" sz="1600" b="0" i="0" dirty="0" smtClean="0"/>
            <a:t>zwrot w formie ryczałtu w wysokości  20%  wynagrodzenia brutto (nowy projekt zakłada ryczałt 40%)</a:t>
          </a:r>
          <a:endParaRPr lang="pl-PL" sz="1600" b="0" i="0" dirty="0"/>
        </a:p>
      </dgm:t>
    </dgm:pt>
    <dgm:pt modelId="{5F960138-FB50-4B9F-A90A-D756D8710B02}" type="parTrans" cxnId="{C4FDCFDD-1518-4C82-A57A-633B76E0AF67}">
      <dgm:prSet/>
      <dgm:spPr/>
      <dgm:t>
        <a:bodyPr/>
        <a:lstStyle/>
        <a:p>
          <a:endParaRPr lang="pl-PL"/>
        </a:p>
      </dgm:t>
    </dgm:pt>
    <dgm:pt modelId="{BBE72FA2-CC2D-4FD6-ABD7-18ED147E0AE2}" type="sibTrans" cxnId="{C4FDCFDD-1518-4C82-A57A-633B76E0AF67}">
      <dgm:prSet/>
      <dgm:spPr/>
      <dgm:t>
        <a:bodyPr/>
        <a:lstStyle/>
        <a:p>
          <a:endParaRPr lang="pl-PL"/>
        </a:p>
      </dgm:t>
    </dgm:pt>
    <dgm:pt modelId="{D0F30FC5-3FDD-4ED8-9660-0327C572A10E}">
      <dgm:prSet phldrT="[Tekst]" custT="1"/>
      <dgm:spPr/>
      <dgm:t>
        <a:bodyPr/>
        <a:lstStyle/>
        <a:p>
          <a:r>
            <a:rPr lang="pl-PL" sz="1600" b="0" i="0" dirty="0" smtClean="0"/>
            <a:t>nieoprocentowana pożyczka, bezzwrotna dotacja </a:t>
          </a:r>
          <a:endParaRPr lang="pl-PL" sz="1600" b="0" i="0" dirty="0"/>
        </a:p>
      </dgm:t>
    </dgm:pt>
    <dgm:pt modelId="{2C37BAE2-1C4F-4579-89DB-883FB8B3DE1B}" type="parTrans" cxnId="{EE3EED3F-A34E-45DB-ADAF-B9A50584FCCE}">
      <dgm:prSet/>
      <dgm:spPr/>
      <dgm:t>
        <a:bodyPr/>
        <a:lstStyle/>
        <a:p>
          <a:endParaRPr lang="pl-PL"/>
        </a:p>
      </dgm:t>
    </dgm:pt>
    <dgm:pt modelId="{B118386E-29F6-4226-ABE8-F15FE396D054}" type="sibTrans" cxnId="{EE3EED3F-A34E-45DB-ADAF-B9A50584FCCE}">
      <dgm:prSet/>
      <dgm:spPr/>
      <dgm:t>
        <a:bodyPr/>
        <a:lstStyle/>
        <a:p>
          <a:endParaRPr lang="pl-PL"/>
        </a:p>
      </dgm:t>
    </dgm:pt>
    <dgm:pt modelId="{8B3966A8-571B-4EF5-A334-B65D5F0A559D}">
      <dgm:prSet phldrT="[Tekst]" custT="1"/>
      <dgm:spPr/>
      <dgm:t>
        <a:bodyPr/>
        <a:lstStyle/>
        <a:p>
          <a:r>
            <a:rPr lang="pl-PL" sz="1600" smtClean="0"/>
            <a:t>nie stosuje się przepisów </a:t>
          </a:r>
          <a:r>
            <a:rPr lang="pl-PL" sz="1600" dirty="0" smtClean="0"/>
            <a:t>prawa pracy (za wyjątkiem przepisów dotyczących czasu pracy oraz BHP)</a:t>
          </a:r>
          <a:endParaRPr lang="pl-PL" sz="1600" dirty="0"/>
        </a:p>
      </dgm:t>
    </dgm:pt>
    <dgm:pt modelId="{AA47A3DD-432E-4EEA-80A4-D47FB97B1240}" type="parTrans" cxnId="{6D5A33D9-E3F9-4C31-84FC-72B5C1015F6C}">
      <dgm:prSet/>
      <dgm:spPr/>
      <dgm:t>
        <a:bodyPr/>
        <a:lstStyle/>
        <a:p>
          <a:endParaRPr lang="pl-PL"/>
        </a:p>
      </dgm:t>
    </dgm:pt>
    <dgm:pt modelId="{C46575DA-C8B9-454B-B487-34BD3143979B}" type="sibTrans" cxnId="{6D5A33D9-E3F9-4C31-84FC-72B5C1015F6C}">
      <dgm:prSet/>
      <dgm:spPr/>
      <dgm:t>
        <a:bodyPr/>
        <a:lstStyle/>
        <a:p>
          <a:endParaRPr lang="pl-PL"/>
        </a:p>
      </dgm:t>
    </dgm:pt>
    <dgm:pt modelId="{4605762A-6E7D-487F-ACBC-C45E8EB7FDD4}" type="pres">
      <dgm:prSet presAssocID="{E25FBFFA-817D-43C1-BA84-0FC196D8D2FD}" presName="linearFlow" presStyleCnt="0">
        <dgm:presLayoutVars>
          <dgm:dir/>
          <dgm:resizeHandles val="exact"/>
        </dgm:presLayoutVars>
      </dgm:prSet>
      <dgm:spPr/>
    </dgm:pt>
    <dgm:pt modelId="{A99A8938-52C8-429C-9089-0C7435DAAA0C}" type="pres">
      <dgm:prSet presAssocID="{7D1E591C-D82F-434A-BABC-7182C9543A4B}" presName="composite" presStyleCnt="0"/>
      <dgm:spPr/>
    </dgm:pt>
    <dgm:pt modelId="{B6667DF8-2071-4C7A-8186-5A583A626366}" type="pres">
      <dgm:prSet presAssocID="{7D1E591C-D82F-434A-BABC-7182C9543A4B}" presName="imgShp" presStyleLbl="fgImgPlace1" presStyleIdx="0" presStyleCnt="3" custLinFactNeighborX="-3650" custLinFactNeighborY="-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9FD76F-C43F-4B7C-B60F-B50BF3A1E493}" type="pres">
      <dgm:prSet presAssocID="{7D1E591C-D82F-434A-BABC-7182C9543A4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6F5245-D2B8-4C98-977F-FA51DE48D541}" type="pres">
      <dgm:prSet presAssocID="{BBE72FA2-CC2D-4FD6-ABD7-18ED147E0AE2}" presName="spacing" presStyleCnt="0"/>
      <dgm:spPr/>
    </dgm:pt>
    <dgm:pt modelId="{920A6CB7-0231-47C3-8FE4-E05B58E1B7BA}" type="pres">
      <dgm:prSet presAssocID="{D0F30FC5-3FDD-4ED8-9660-0327C572A10E}" presName="composite" presStyleCnt="0"/>
      <dgm:spPr/>
    </dgm:pt>
    <dgm:pt modelId="{F7C42462-8D78-4671-A86C-F315207A51CF}" type="pres">
      <dgm:prSet presAssocID="{D0F30FC5-3FDD-4ED8-9660-0327C572A10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92E17-F4BA-41F5-B33B-66744102F8F6}" type="pres">
      <dgm:prSet presAssocID="{D0F30FC5-3FDD-4ED8-9660-0327C572A10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CA809C-54EB-4BC5-AC20-00C1F5A2F34E}" type="pres">
      <dgm:prSet presAssocID="{B118386E-29F6-4226-ABE8-F15FE396D054}" presName="spacing" presStyleCnt="0"/>
      <dgm:spPr/>
    </dgm:pt>
    <dgm:pt modelId="{CC935D7C-99E1-4A5F-8F7F-F1EF6BAFF479}" type="pres">
      <dgm:prSet presAssocID="{8B3966A8-571B-4EF5-A334-B65D5F0A559D}" presName="composite" presStyleCnt="0"/>
      <dgm:spPr/>
    </dgm:pt>
    <dgm:pt modelId="{A82D5138-A08D-43E5-820C-10C2890FA65A}" type="pres">
      <dgm:prSet presAssocID="{8B3966A8-571B-4EF5-A334-B65D5F0A559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4232C4-986E-4554-B75F-83191CE76406}" type="pres">
      <dgm:prSet presAssocID="{8B3966A8-571B-4EF5-A334-B65D5F0A559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CBEA77-B58B-457E-B4C6-0FA02104CBA2}" type="presOf" srcId="{8B3966A8-571B-4EF5-A334-B65D5F0A559D}" destId="{E94232C4-986E-4554-B75F-83191CE76406}" srcOrd="0" destOrd="0" presId="urn:microsoft.com/office/officeart/2005/8/layout/vList3"/>
    <dgm:cxn modelId="{8F2F7B39-7EA0-4A20-805E-C3BE113879B5}" type="presOf" srcId="{7D1E591C-D82F-434A-BABC-7182C9543A4B}" destId="{FF9FD76F-C43F-4B7C-B60F-B50BF3A1E493}" srcOrd="0" destOrd="0" presId="urn:microsoft.com/office/officeart/2005/8/layout/vList3"/>
    <dgm:cxn modelId="{C4FDCFDD-1518-4C82-A57A-633B76E0AF67}" srcId="{E25FBFFA-817D-43C1-BA84-0FC196D8D2FD}" destId="{7D1E591C-D82F-434A-BABC-7182C9543A4B}" srcOrd="0" destOrd="0" parTransId="{5F960138-FB50-4B9F-A90A-D756D8710B02}" sibTransId="{BBE72FA2-CC2D-4FD6-ABD7-18ED147E0AE2}"/>
    <dgm:cxn modelId="{13466E4E-9CBB-4D4E-AC91-F7C226632C98}" type="presOf" srcId="{D0F30FC5-3FDD-4ED8-9660-0327C572A10E}" destId="{C8792E17-F4BA-41F5-B33B-66744102F8F6}" srcOrd="0" destOrd="0" presId="urn:microsoft.com/office/officeart/2005/8/layout/vList3"/>
    <dgm:cxn modelId="{6D5A33D9-E3F9-4C31-84FC-72B5C1015F6C}" srcId="{E25FBFFA-817D-43C1-BA84-0FC196D8D2FD}" destId="{8B3966A8-571B-4EF5-A334-B65D5F0A559D}" srcOrd="2" destOrd="0" parTransId="{AA47A3DD-432E-4EEA-80A4-D47FB97B1240}" sibTransId="{C46575DA-C8B9-454B-B487-34BD3143979B}"/>
    <dgm:cxn modelId="{8294B1E9-C941-4F6A-AC79-4EA7C47CAB2A}" type="presOf" srcId="{E25FBFFA-817D-43C1-BA84-0FC196D8D2FD}" destId="{4605762A-6E7D-487F-ACBC-C45E8EB7FDD4}" srcOrd="0" destOrd="0" presId="urn:microsoft.com/office/officeart/2005/8/layout/vList3"/>
    <dgm:cxn modelId="{EE3EED3F-A34E-45DB-ADAF-B9A50584FCCE}" srcId="{E25FBFFA-817D-43C1-BA84-0FC196D8D2FD}" destId="{D0F30FC5-3FDD-4ED8-9660-0327C572A10E}" srcOrd="1" destOrd="0" parTransId="{2C37BAE2-1C4F-4579-89DB-883FB8B3DE1B}" sibTransId="{B118386E-29F6-4226-ABE8-F15FE396D054}"/>
    <dgm:cxn modelId="{F98A06DB-5AC6-4EAA-B2F0-9D3CA6397DAF}" type="presParOf" srcId="{4605762A-6E7D-487F-ACBC-C45E8EB7FDD4}" destId="{A99A8938-52C8-429C-9089-0C7435DAAA0C}" srcOrd="0" destOrd="0" presId="urn:microsoft.com/office/officeart/2005/8/layout/vList3"/>
    <dgm:cxn modelId="{90B6658F-958B-4390-A8CF-9B263D2C9347}" type="presParOf" srcId="{A99A8938-52C8-429C-9089-0C7435DAAA0C}" destId="{B6667DF8-2071-4C7A-8186-5A583A626366}" srcOrd="0" destOrd="0" presId="urn:microsoft.com/office/officeart/2005/8/layout/vList3"/>
    <dgm:cxn modelId="{AC5F4B3A-87E5-43EE-9BF7-990A7A68DD89}" type="presParOf" srcId="{A99A8938-52C8-429C-9089-0C7435DAAA0C}" destId="{FF9FD76F-C43F-4B7C-B60F-B50BF3A1E493}" srcOrd="1" destOrd="0" presId="urn:microsoft.com/office/officeart/2005/8/layout/vList3"/>
    <dgm:cxn modelId="{DDEE7768-04E9-428F-8F2B-1D7AC68186ED}" type="presParOf" srcId="{4605762A-6E7D-487F-ACBC-C45E8EB7FDD4}" destId="{596F5245-D2B8-4C98-977F-FA51DE48D541}" srcOrd="1" destOrd="0" presId="urn:microsoft.com/office/officeart/2005/8/layout/vList3"/>
    <dgm:cxn modelId="{2188B9AA-B962-4054-8946-A2CE49C0691F}" type="presParOf" srcId="{4605762A-6E7D-487F-ACBC-C45E8EB7FDD4}" destId="{920A6CB7-0231-47C3-8FE4-E05B58E1B7BA}" srcOrd="2" destOrd="0" presId="urn:microsoft.com/office/officeart/2005/8/layout/vList3"/>
    <dgm:cxn modelId="{1C92DF49-B942-4D64-9162-3167D802B739}" type="presParOf" srcId="{920A6CB7-0231-47C3-8FE4-E05B58E1B7BA}" destId="{F7C42462-8D78-4671-A86C-F315207A51CF}" srcOrd="0" destOrd="0" presId="urn:microsoft.com/office/officeart/2005/8/layout/vList3"/>
    <dgm:cxn modelId="{337C369F-221D-441B-A93B-14BA8F505A06}" type="presParOf" srcId="{920A6CB7-0231-47C3-8FE4-E05B58E1B7BA}" destId="{C8792E17-F4BA-41F5-B33B-66744102F8F6}" srcOrd="1" destOrd="0" presId="urn:microsoft.com/office/officeart/2005/8/layout/vList3"/>
    <dgm:cxn modelId="{794C308B-42A9-4F11-88D4-80B2748DFDA8}" type="presParOf" srcId="{4605762A-6E7D-487F-ACBC-C45E8EB7FDD4}" destId="{C3CA809C-54EB-4BC5-AC20-00C1F5A2F34E}" srcOrd="3" destOrd="0" presId="urn:microsoft.com/office/officeart/2005/8/layout/vList3"/>
    <dgm:cxn modelId="{8E44EC82-761D-454D-9BB5-169FBA707BCF}" type="presParOf" srcId="{4605762A-6E7D-487F-ACBC-C45E8EB7FDD4}" destId="{CC935D7C-99E1-4A5F-8F7F-F1EF6BAFF479}" srcOrd="4" destOrd="0" presId="urn:microsoft.com/office/officeart/2005/8/layout/vList3"/>
    <dgm:cxn modelId="{BDD45C96-654E-4E37-8330-8E84F569FD1C}" type="presParOf" srcId="{CC935D7C-99E1-4A5F-8F7F-F1EF6BAFF479}" destId="{A82D5138-A08D-43E5-820C-10C2890FA65A}" srcOrd="0" destOrd="0" presId="urn:microsoft.com/office/officeart/2005/8/layout/vList3"/>
    <dgm:cxn modelId="{DC542FDB-1F26-4F8B-8660-B34F9A58A4A5}" type="presParOf" srcId="{CC935D7C-99E1-4A5F-8F7F-F1EF6BAFF479}" destId="{E94232C4-986E-4554-B75F-83191CE764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A3E73D-C2BA-440F-B3DB-2D006DAD087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C870EDAF-532E-4B33-ACC7-F4B11CAFD821}">
      <dgm:prSet phldrT="[Tekst]" custT="1"/>
      <dgm:spPr/>
      <dgm:t>
        <a:bodyPr/>
        <a:lstStyle/>
        <a:p>
          <a:r>
            <a:rPr lang="pl-PL" sz="1600" dirty="0" smtClean="0"/>
            <a:t>brak umów </a:t>
          </a:r>
          <a:r>
            <a:rPr lang="pl-PL" sz="1600" dirty="0" smtClean="0"/>
            <a:t>o zatrudnieniu osób pozbawionych wolności</a:t>
          </a:r>
          <a:endParaRPr lang="pl-PL" sz="1600" dirty="0"/>
        </a:p>
      </dgm:t>
    </dgm:pt>
    <dgm:pt modelId="{6C814BE6-E635-4AA4-8F48-029395C88F00}" type="parTrans" cxnId="{523ED010-3EF0-40FF-A344-CE2A4BA46EB9}">
      <dgm:prSet/>
      <dgm:spPr/>
      <dgm:t>
        <a:bodyPr/>
        <a:lstStyle/>
        <a:p>
          <a:endParaRPr lang="pl-PL"/>
        </a:p>
      </dgm:t>
    </dgm:pt>
    <dgm:pt modelId="{430BFB72-4F33-4B1B-A5CB-2707BD004349}" type="sibTrans" cxnId="{523ED010-3EF0-40FF-A344-CE2A4BA46EB9}">
      <dgm:prSet/>
      <dgm:spPr/>
      <dgm:t>
        <a:bodyPr/>
        <a:lstStyle/>
        <a:p>
          <a:endParaRPr lang="pl-PL"/>
        </a:p>
      </dgm:t>
    </dgm:pt>
    <dgm:pt modelId="{7375C1C9-E374-425C-AFD5-534690A79E5A}">
      <dgm:prSet phldrT="[Tekst]" custT="1"/>
      <dgm:spPr/>
      <dgm:t>
        <a:bodyPr/>
        <a:lstStyle/>
        <a:p>
          <a:r>
            <a:rPr lang="pl-PL" sz="1600" dirty="0" smtClean="0"/>
            <a:t>zmiana </a:t>
          </a:r>
          <a:r>
            <a:rPr lang="pl-PL" sz="1600" dirty="0" smtClean="0"/>
            <a:t>miejsca i rodzaju </a:t>
          </a:r>
          <a:r>
            <a:rPr lang="pl-PL" sz="1600" dirty="0" smtClean="0"/>
            <a:t>pracy, wycofanie</a:t>
          </a:r>
          <a:r>
            <a:rPr lang="pl-PL" sz="1600" dirty="0" smtClean="0"/>
            <a:t/>
          </a:r>
          <a:br>
            <a:rPr lang="pl-PL" sz="1600" dirty="0" smtClean="0"/>
          </a:br>
          <a:r>
            <a:rPr lang="pl-PL" sz="1600" dirty="0" smtClean="0"/>
            <a:t>z zatrudnienia bez zachowania formy </a:t>
          </a:r>
          <a:br>
            <a:rPr lang="pl-PL" sz="1600" dirty="0" smtClean="0"/>
          </a:br>
          <a:r>
            <a:rPr lang="pl-PL" sz="1600" dirty="0" smtClean="0"/>
            <a:t>i terminów przewidzianych w prawie pracy</a:t>
          </a:r>
          <a:endParaRPr lang="pl-PL" sz="1600" dirty="0"/>
        </a:p>
      </dgm:t>
    </dgm:pt>
    <dgm:pt modelId="{5EBB8F85-D3E8-4D18-B843-558168C0BB04}" type="parTrans" cxnId="{57E3F766-0060-4704-BC9D-DEF68D0A2835}">
      <dgm:prSet/>
      <dgm:spPr/>
      <dgm:t>
        <a:bodyPr/>
        <a:lstStyle/>
        <a:p>
          <a:endParaRPr lang="pl-PL"/>
        </a:p>
      </dgm:t>
    </dgm:pt>
    <dgm:pt modelId="{95C86C38-9430-4D60-9339-6312057027CE}" type="sibTrans" cxnId="{57E3F766-0060-4704-BC9D-DEF68D0A2835}">
      <dgm:prSet/>
      <dgm:spPr/>
      <dgm:t>
        <a:bodyPr/>
        <a:lstStyle/>
        <a:p>
          <a:endParaRPr lang="pl-PL"/>
        </a:p>
      </dgm:t>
    </dgm:pt>
    <dgm:pt modelId="{C92D7A7E-EC17-4EB9-9580-779D27132650}">
      <dgm:prSet phldrT="[Tekst]" custT="1"/>
      <dgm:spPr/>
      <dgm:t>
        <a:bodyPr/>
        <a:lstStyle/>
        <a:p>
          <a:r>
            <a:rPr lang="pl-PL" sz="1600" i="0" dirty="0" smtClean="0"/>
            <a:t>0 % składki zdrowotnej, nie wypłaca się zasiłku </a:t>
          </a:r>
          <a:r>
            <a:rPr lang="pl-PL" sz="1600" i="0" dirty="0" smtClean="0"/>
            <a:t>chorobowego za okres przebywania skazanego na zwolnieniu lekarskim</a:t>
          </a:r>
          <a:endParaRPr lang="pl-PL" sz="1600" i="0" dirty="0"/>
        </a:p>
      </dgm:t>
    </dgm:pt>
    <dgm:pt modelId="{78104F21-42EA-426E-A537-96B236763E6B}" type="parTrans" cxnId="{D2B60180-FFF7-4B0E-AC7F-B970570146DD}">
      <dgm:prSet/>
      <dgm:spPr/>
      <dgm:t>
        <a:bodyPr/>
        <a:lstStyle/>
        <a:p>
          <a:endParaRPr lang="pl-PL"/>
        </a:p>
      </dgm:t>
    </dgm:pt>
    <dgm:pt modelId="{BA113537-AAE5-4B9B-A87C-EDA60DC691FB}" type="sibTrans" cxnId="{D2B60180-FFF7-4B0E-AC7F-B970570146DD}">
      <dgm:prSet/>
      <dgm:spPr/>
      <dgm:t>
        <a:bodyPr/>
        <a:lstStyle/>
        <a:p>
          <a:endParaRPr lang="pl-PL"/>
        </a:p>
      </dgm:t>
    </dgm:pt>
    <dgm:pt modelId="{E2BB55E5-3E2D-47F1-A53B-5A8774618F98}" type="pres">
      <dgm:prSet presAssocID="{75A3E73D-C2BA-440F-B3DB-2D006DAD087B}" presName="linearFlow" presStyleCnt="0">
        <dgm:presLayoutVars>
          <dgm:dir/>
          <dgm:resizeHandles val="exact"/>
        </dgm:presLayoutVars>
      </dgm:prSet>
      <dgm:spPr/>
    </dgm:pt>
    <dgm:pt modelId="{9F0F5CB3-89E8-43D2-9A49-B7A3D63FDFAA}" type="pres">
      <dgm:prSet presAssocID="{C870EDAF-532E-4B33-ACC7-F4B11CAFD821}" presName="composite" presStyleCnt="0"/>
      <dgm:spPr/>
    </dgm:pt>
    <dgm:pt modelId="{9425295D-C1E4-4C46-AB9D-D834A4E54C9D}" type="pres">
      <dgm:prSet presAssocID="{C870EDAF-532E-4B33-ACC7-F4B11CAFD82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21D0B2-2F52-4E6D-BA01-4D65FEB3953B}" type="pres">
      <dgm:prSet presAssocID="{C870EDAF-532E-4B33-ACC7-F4B11CAFD82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456ECB-9562-4545-8A8E-BEEA3C0BB083}" type="pres">
      <dgm:prSet presAssocID="{430BFB72-4F33-4B1B-A5CB-2707BD004349}" presName="spacing" presStyleCnt="0"/>
      <dgm:spPr/>
    </dgm:pt>
    <dgm:pt modelId="{FC25F016-8863-4B04-B387-D6204C85B2E2}" type="pres">
      <dgm:prSet presAssocID="{7375C1C9-E374-425C-AFD5-534690A79E5A}" presName="composite" presStyleCnt="0"/>
      <dgm:spPr/>
    </dgm:pt>
    <dgm:pt modelId="{4F610CE6-E001-4567-8654-3F5CACD7F97B}" type="pres">
      <dgm:prSet presAssocID="{7375C1C9-E374-425C-AFD5-534690A79E5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91402F0-6D47-444C-BF91-A9AF457EEB7A}" type="pres">
      <dgm:prSet presAssocID="{7375C1C9-E374-425C-AFD5-534690A79E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7EEC7A-A9D2-4DFA-9E31-86B0645BE1EA}" type="pres">
      <dgm:prSet presAssocID="{95C86C38-9430-4D60-9339-6312057027CE}" presName="spacing" presStyleCnt="0"/>
      <dgm:spPr/>
    </dgm:pt>
    <dgm:pt modelId="{6B9A4758-BB0E-4AAD-8C94-6F2BF0FDBB91}" type="pres">
      <dgm:prSet presAssocID="{C92D7A7E-EC17-4EB9-9580-779D27132650}" presName="composite" presStyleCnt="0"/>
      <dgm:spPr/>
    </dgm:pt>
    <dgm:pt modelId="{6F18F73C-5564-4055-AC44-32DAA219AFE0}" type="pres">
      <dgm:prSet presAssocID="{C92D7A7E-EC17-4EB9-9580-779D2713265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FB4F2A7-7A9B-419A-8188-0423D6D74F16}" type="pres">
      <dgm:prSet presAssocID="{C92D7A7E-EC17-4EB9-9580-779D2713265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8560ED-326F-4C72-8F98-A0CF1638672C}" type="presOf" srcId="{C92D7A7E-EC17-4EB9-9580-779D27132650}" destId="{5FB4F2A7-7A9B-419A-8188-0423D6D74F16}" srcOrd="0" destOrd="0" presId="urn:microsoft.com/office/officeart/2005/8/layout/vList3"/>
    <dgm:cxn modelId="{3E1732D4-CAFD-4292-A987-1643D365F6AD}" type="presOf" srcId="{75A3E73D-C2BA-440F-B3DB-2D006DAD087B}" destId="{E2BB55E5-3E2D-47F1-A53B-5A8774618F98}" srcOrd="0" destOrd="0" presId="urn:microsoft.com/office/officeart/2005/8/layout/vList3"/>
    <dgm:cxn modelId="{523ED010-3EF0-40FF-A344-CE2A4BA46EB9}" srcId="{75A3E73D-C2BA-440F-B3DB-2D006DAD087B}" destId="{C870EDAF-532E-4B33-ACC7-F4B11CAFD821}" srcOrd="0" destOrd="0" parTransId="{6C814BE6-E635-4AA4-8F48-029395C88F00}" sibTransId="{430BFB72-4F33-4B1B-A5CB-2707BD004349}"/>
    <dgm:cxn modelId="{66B96634-9864-4740-B1AF-38C79825B789}" type="presOf" srcId="{C870EDAF-532E-4B33-ACC7-F4B11CAFD821}" destId="{F221D0B2-2F52-4E6D-BA01-4D65FEB3953B}" srcOrd="0" destOrd="0" presId="urn:microsoft.com/office/officeart/2005/8/layout/vList3"/>
    <dgm:cxn modelId="{B49C47AD-08B0-41A3-B1F1-5D0253B78F7C}" type="presOf" srcId="{7375C1C9-E374-425C-AFD5-534690A79E5A}" destId="{891402F0-6D47-444C-BF91-A9AF457EEB7A}" srcOrd="0" destOrd="0" presId="urn:microsoft.com/office/officeart/2005/8/layout/vList3"/>
    <dgm:cxn modelId="{D2B60180-FFF7-4B0E-AC7F-B970570146DD}" srcId="{75A3E73D-C2BA-440F-B3DB-2D006DAD087B}" destId="{C92D7A7E-EC17-4EB9-9580-779D27132650}" srcOrd="2" destOrd="0" parTransId="{78104F21-42EA-426E-A537-96B236763E6B}" sibTransId="{BA113537-AAE5-4B9B-A87C-EDA60DC691FB}"/>
    <dgm:cxn modelId="{57E3F766-0060-4704-BC9D-DEF68D0A2835}" srcId="{75A3E73D-C2BA-440F-B3DB-2D006DAD087B}" destId="{7375C1C9-E374-425C-AFD5-534690A79E5A}" srcOrd="1" destOrd="0" parTransId="{5EBB8F85-D3E8-4D18-B843-558168C0BB04}" sibTransId="{95C86C38-9430-4D60-9339-6312057027CE}"/>
    <dgm:cxn modelId="{14CEF06F-212A-494D-9AC5-38FDF88A4FDE}" type="presParOf" srcId="{E2BB55E5-3E2D-47F1-A53B-5A8774618F98}" destId="{9F0F5CB3-89E8-43D2-9A49-B7A3D63FDFAA}" srcOrd="0" destOrd="0" presId="urn:microsoft.com/office/officeart/2005/8/layout/vList3"/>
    <dgm:cxn modelId="{109DB15C-0027-42D1-84EE-5B8775B1C49B}" type="presParOf" srcId="{9F0F5CB3-89E8-43D2-9A49-B7A3D63FDFAA}" destId="{9425295D-C1E4-4C46-AB9D-D834A4E54C9D}" srcOrd="0" destOrd="0" presId="urn:microsoft.com/office/officeart/2005/8/layout/vList3"/>
    <dgm:cxn modelId="{E757FA3A-3677-4AD3-B84E-2AAB9FDE0630}" type="presParOf" srcId="{9F0F5CB3-89E8-43D2-9A49-B7A3D63FDFAA}" destId="{F221D0B2-2F52-4E6D-BA01-4D65FEB3953B}" srcOrd="1" destOrd="0" presId="urn:microsoft.com/office/officeart/2005/8/layout/vList3"/>
    <dgm:cxn modelId="{DBC51C5F-DC48-4BC0-9353-486835737D32}" type="presParOf" srcId="{E2BB55E5-3E2D-47F1-A53B-5A8774618F98}" destId="{32456ECB-9562-4545-8A8E-BEEA3C0BB083}" srcOrd="1" destOrd="0" presId="urn:microsoft.com/office/officeart/2005/8/layout/vList3"/>
    <dgm:cxn modelId="{8D16C7ED-5D31-488D-ACEA-57AD101F4276}" type="presParOf" srcId="{E2BB55E5-3E2D-47F1-A53B-5A8774618F98}" destId="{FC25F016-8863-4B04-B387-D6204C85B2E2}" srcOrd="2" destOrd="0" presId="urn:microsoft.com/office/officeart/2005/8/layout/vList3"/>
    <dgm:cxn modelId="{689D018A-4B11-42F6-BBB4-CF1B644FB9A9}" type="presParOf" srcId="{FC25F016-8863-4B04-B387-D6204C85B2E2}" destId="{4F610CE6-E001-4567-8654-3F5CACD7F97B}" srcOrd="0" destOrd="0" presId="urn:microsoft.com/office/officeart/2005/8/layout/vList3"/>
    <dgm:cxn modelId="{3B949D9D-BB73-4A66-B089-969F763A2AC1}" type="presParOf" srcId="{FC25F016-8863-4B04-B387-D6204C85B2E2}" destId="{891402F0-6D47-444C-BF91-A9AF457EEB7A}" srcOrd="1" destOrd="0" presId="urn:microsoft.com/office/officeart/2005/8/layout/vList3"/>
    <dgm:cxn modelId="{A7CB7324-0BDA-43F9-961E-6ED80E30E6D2}" type="presParOf" srcId="{E2BB55E5-3E2D-47F1-A53B-5A8774618F98}" destId="{EF7EEC7A-A9D2-4DFA-9E31-86B0645BE1EA}" srcOrd="3" destOrd="0" presId="urn:microsoft.com/office/officeart/2005/8/layout/vList3"/>
    <dgm:cxn modelId="{ED056392-508D-4A20-B64C-D5A5DDFAC16B}" type="presParOf" srcId="{E2BB55E5-3E2D-47F1-A53B-5A8774618F98}" destId="{6B9A4758-BB0E-4AAD-8C94-6F2BF0FDBB91}" srcOrd="4" destOrd="0" presId="urn:microsoft.com/office/officeart/2005/8/layout/vList3"/>
    <dgm:cxn modelId="{576BB587-B677-477C-AFF4-01E1D0979CBF}" type="presParOf" srcId="{6B9A4758-BB0E-4AAD-8C94-6F2BF0FDBB91}" destId="{6F18F73C-5564-4055-AC44-32DAA219AFE0}" srcOrd="0" destOrd="0" presId="urn:microsoft.com/office/officeart/2005/8/layout/vList3"/>
    <dgm:cxn modelId="{8848F7B9-D617-4978-8B71-661365E80224}" type="presParOf" srcId="{6B9A4758-BB0E-4AAD-8C94-6F2BF0FDBB91}" destId="{5FB4F2A7-7A9B-419A-8188-0423D6D74F1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730DAD-10AF-4FA0-8212-F9184DDB9DD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8327081-1E44-45A8-9AA5-32393BF84FF5}">
      <dgm:prSet phldrT="[Tekst]" custT="1"/>
      <dgm:spPr/>
      <dgm:t>
        <a:bodyPr/>
        <a:lstStyle/>
        <a:p>
          <a:r>
            <a:rPr lang="pl-PL" sz="1600" b="0" i="0" dirty="0" smtClean="0"/>
            <a:t>wynagrodzenie </a:t>
          </a:r>
          <a:r>
            <a:rPr lang="pl-PL" sz="1600" b="0" i="0" dirty="0" smtClean="0"/>
            <a:t>proporcjonalnie </a:t>
          </a:r>
          <a:r>
            <a:rPr lang="pl-PL" sz="1600" b="0" i="0" dirty="0" smtClean="0"/>
            <a:t>do faktycznie przepracowanych godzin bez względu na powody nieobecności w pracy</a:t>
          </a:r>
          <a:endParaRPr lang="pl-PL" sz="1600" b="0" i="0" dirty="0"/>
        </a:p>
      </dgm:t>
    </dgm:pt>
    <dgm:pt modelId="{C1DB4D61-29FD-4F5E-ADEE-008A253A98A4}" type="parTrans" cxnId="{23991F79-E6EB-4DF2-AB13-9E11B34777C3}">
      <dgm:prSet/>
      <dgm:spPr/>
      <dgm:t>
        <a:bodyPr/>
        <a:lstStyle/>
        <a:p>
          <a:endParaRPr lang="pl-PL"/>
        </a:p>
      </dgm:t>
    </dgm:pt>
    <dgm:pt modelId="{CA0198F1-EA9F-41C1-9D67-CFE8A004156B}" type="sibTrans" cxnId="{23991F79-E6EB-4DF2-AB13-9E11B34777C3}">
      <dgm:prSet/>
      <dgm:spPr/>
      <dgm:t>
        <a:bodyPr/>
        <a:lstStyle/>
        <a:p>
          <a:endParaRPr lang="pl-PL"/>
        </a:p>
      </dgm:t>
    </dgm:pt>
    <dgm:pt modelId="{D5FDCF77-458F-44AB-92BC-FEE34EF25D02}">
      <dgm:prSet phldrT="[Tekst]" custT="1"/>
      <dgm:spPr/>
      <dgm:t>
        <a:bodyPr/>
        <a:lstStyle/>
        <a:p>
          <a:r>
            <a:rPr lang="pl-PL" sz="1600" b="0" i="0" dirty="0" smtClean="0"/>
            <a:t>urlop wypoczynkowy w wymiarze tylko 14 dni roboczych</a:t>
          </a:r>
          <a:endParaRPr lang="pl-PL" sz="1600" b="0" i="0" dirty="0"/>
        </a:p>
      </dgm:t>
    </dgm:pt>
    <dgm:pt modelId="{9EFD71A8-58B0-419A-B1D6-E45FB5251C54}" type="parTrans" cxnId="{D7E3A055-646F-4F57-8D26-389BE9588064}">
      <dgm:prSet/>
      <dgm:spPr/>
      <dgm:t>
        <a:bodyPr/>
        <a:lstStyle/>
        <a:p>
          <a:endParaRPr lang="pl-PL"/>
        </a:p>
      </dgm:t>
    </dgm:pt>
    <dgm:pt modelId="{9F42404C-2AE3-47DE-AAD0-5095B5299D55}" type="sibTrans" cxnId="{D7E3A055-646F-4F57-8D26-389BE9588064}">
      <dgm:prSet/>
      <dgm:spPr/>
      <dgm:t>
        <a:bodyPr/>
        <a:lstStyle/>
        <a:p>
          <a:endParaRPr lang="pl-PL"/>
        </a:p>
      </dgm:t>
    </dgm:pt>
    <dgm:pt modelId="{DD67EB6E-30CF-45BF-A213-98A983803401}">
      <dgm:prSet phldrT="[Tekst]" custT="1"/>
      <dgm:spPr/>
      <dgm:t>
        <a:bodyPr/>
        <a:lstStyle/>
        <a:p>
          <a:r>
            <a:rPr lang="pl-PL" sz="1600" b="0" i="0" dirty="0" smtClean="0"/>
            <a:t>szkolenia skazanych w pożądanych  przez przedsiębiorcę zawodach </a:t>
          </a:r>
          <a:r>
            <a:rPr lang="pl-PL" sz="1900" i="1" dirty="0" smtClean="0"/>
            <a:t/>
          </a:r>
          <a:br>
            <a:rPr lang="pl-PL" sz="1900" i="1" dirty="0" smtClean="0"/>
          </a:br>
          <a:endParaRPr lang="pl-PL" sz="1900" dirty="0"/>
        </a:p>
      </dgm:t>
    </dgm:pt>
    <dgm:pt modelId="{C7A73D31-B3B1-459B-AE34-466560E3BCB7}" type="parTrans" cxnId="{50320450-4EC3-4771-ADDD-C171728320F8}">
      <dgm:prSet/>
      <dgm:spPr/>
      <dgm:t>
        <a:bodyPr/>
        <a:lstStyle/>
        <a:p>
          <a:endParaRPr lang="pl-PL"/>
        </a:p>
      </dgm:t>
    </dgm:pt>
    <dgm:pt modelId="{FCE69766-93E3-46D2-891E-8463F6C9A193}" type="sibTrans" cxnId="{50320450-4EC3-4771-ADDD-C171728320F8}">
      <dgm:prSet/>
      <dgm:spPr/>
      <dgm:t>
        <a:bodyPr/>
        <a:lstStyle/>
        <a:p>
          <a:endParaRPr lang="pl-PL"/>
        </a:p>
      </dgm:t>
    </dgm:pt>
    <dgm:pt modelId="{8C431CE4-8E5B-49F2-B826-67741B248E83}" type="pres">
      <dgm:prSet presAssocID="{42730DAD-10AF-4FA0-8212-F9184DDB9DDE}" presName="linearFlow" presStyleCnt="0">
        <dgm:presLayoutVars>
          <dgm:dir/>
          <dgm:resizeHandles val="exact"/>
        </dgm:presLayoutVars>
      </dgm:prSet>
      <dgm:spPr/>
    </dgm:pt>
    <dgm:pt modelId="{453B6377-D78A-48F7-9260-D556FE819502}" type="pres">
      <dgm:prSet presAssocID="{38327081-1E44-45A8-9AA5-32393BF84FF5}" presName="composite" presStyleCnt="0"/>
      <dgm:spPr/>
    </dgm:pt>
    <dgm:pt modelId="{B26483FC-5E69-4A55-BAF1-730B32CFD38E}" type="pres">
      <dgm:prSet presAssocID="{38327081-1E44-45A8-9AA5-32393BF84FF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F046BC7-5818-4CF1-9806-3CFC7446EB2D}" type="pres">
      <dgm:prSet presAssocID="{38327081-1E44-45A8-9AA5-32393BF84FF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ED70B6-6744-489C-A8F8-F95904F1E541}" type="pres">
      <dgm:prSet presAssocID="{CA0198F1-EA9F-41C1-9D67-CFE8A004156B}" presName="spacing" presStyleCnt="0"/>
      <dgm:spPr/>
    </dgm:pt>
    <dgm:pt modelId="{166BD8B8-3358-4F12-9349-567A55D8A227}" type="pres">
      <dgm:prSet presAssocID="{D5FDCF77-458F-44AB-92BC-FEE34EF25D02}" presName="composite" presStyleCnt="0"/>
      <dgm:spPr/>
    </dgm:pt>
    <dgm:pt modelId="{5B7FE9CD-0072-4DB1-BCC3-52E5FA286DE4}" type="pres">
      <dgm:prSet presAssocID="{D5FDCF77-458F-44AB-92BC-FEE34EF25D0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350EB9-967C-4C5C-9487-EEE8EB44E386}" type="pres">
      <dgm:prSet presAssocID="{D5FDCF77-458F-44AB-92BC-FEE34EF25D0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CBFF19-1E46-47DA-8FD6-5C02A3ACDD06}" type="pres">
      <dgm:prSet presAssocID="{9F42404C-2AE3-47DE-AAD0-5095B5299D55}" presName="spacing" presStyleCnt="0"/>
      <dgm:spPr/>
    </dgm:pt>
    <dgm:pt modelId="{23B08636-1A21-4D37-854A-0F57FEC00FEB}" type="pres">
      <dgm:prSet presAssocID="{DD67EB6E-30CF-45BF-A213-98A983803401}" presName="composite" presStyleCnt="0"/>
      <dgm:spPr/>
    </dgm:pt>
    <dgm:pt modelId="{F7B660A8-AE21-415A-9ADF-1ED02C5D8EFB}" type="pres">
      <dgm:prSet presAssocID="{DD67EB6E-30CF-45BF-A213-98A98380340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2CB6B7-BD44-4A66-B5EA-C71D1E26A2F4}" type="pres">
      <dgm:prSet presAssocID="{DD67EB6E-30CF-45BF-A213-98A98380340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991F79-E6EB-4DF2-AB13-9E11B34777C3}" srcId="{42730DAD-10AF-4FA0-8212-F9184DDB9DDE}" destId="{38327081-1E44-45A8-9AA5-32393BF84FF5}" srcOrd="0" destOrd="0" parTransId="{C1DB4D61-29FD-4F5E-ADEE-008A253A98A4}" sibTransId="{CA0198F1-EA9F-41C1-9D67-CFE8A004156B}"/>
    <dgm:cxn modelId="{1E36D4F1-ADA0-460D-9576-00BC18B4317E}" type="presOf" srcId="{DD67EB6E-30CF-45BF-A213-98A983803401}" destId="{CC2CB6B7-BD44-4A66-B5EA-C71D1E26A2F4}" srcOrd="0" destOrd="0" presId="urn:microsoft.com/office/officeart/2005/8/layout/vList3"/>
    <dgm:cxn modelId="{2F70D571-3094-41AE-B695-385A702A2FAF}" type="presOf" srcId="{42730DAD-10AF-4FA0-8212-F9184DDB9DDE}" destId="{8C431CE4-8E5B-49F2-B826-67741B248E83}" srcOrd="0" destOrd="0" presId="urn:microsoft.com/office/officeart/2005/8/layout/vList3"/>
    <dgm:cxn modelId="{50320450-4EC3-4771-ADDD-C171728320F8}" srcId="{42730DAD-10AF-4FA0-8212-F9184DDB9DDE}" destId="{DD67EB6E-30CF-45BF-A213-98A983803401}" srcOrd="2" destOrd="0" parTransId="{C7A73D31-B3B1-459B-AE34-466560E3BCB7}" sibTransId="{FCE69766-93E3-46D2-891E-8463F6C9A193}"/>
    <dgm:cxn modelId="{22383126-FBC0-4392-ACBE-BB5B5A9D899E}" type="presOf" srcId="{D5FDCF77-458F-44AB-92BC-FEE34EF25D02}" destId="{D3350EB9-967C-4C5C-9487-EEE8EB44E386}" srcOrd="0" destOrd="0" presId="urn:microsoft.com/office/officeart/2005/8/layout/vList3"/>
    <dgm:cxn modelId="{F673E7B9-FFE8-4312-92A9-5ED9F5E75555}" type="presOf" srcId="{38327081-1E44-45A8-9AA5-32393BF84FF5}" destId="{1F046BC7-5818-4CF1-9806-3CFC7446EB2D}" srcOrd="0" destOrd="0" presId="urn:microsoft.com/office/officeart/2005/8/layout/vList3"/>
    <dgm:cxn modelId="{D7E3A055-646F-4F57-8D26-389BE9588064}" srcId="{42730DAD-10AF-4FA0-8212-F9184DDB9DDE}" destId="{D5FDCF77-458F-44AB-92BC-FEE34EF25D02}" srcOrd="1" destOrd="0" parTransId="{9EFD71A8-58B0-419A-B1D6-E45FB5251C54}" sibTransId="{9F42404C-2AE3-47DE-AAD0-5095B5299D55}"/>
    <dgm:cxn modelId="{46B50491-2244-4EDF-BB39-38E0FB651A55}" type="presParOf" srcId="{8C431CE4-8E5B-49F2-B826-67741B248E83}" destId="{453B6377-D78A-48F7-9260-D556FE819502}" srcOrd="0" destOrd="0" presId="urn:microsoft.com/office/officeart/2005/8/layout/vList3"/>
    <dgm:cxn modelId="{38805039-FCEB-427F-86D9-B373044A2B6C}" type="presParOf" srcId="{453B6377-D78A-48F7-9260-D556FE819502}" destId="{B26483FC-5E69-4A55-BAF1-730B32CFD38E}" srcOrd="0" destOrd="0" presId="urn:microsoft.com/office/officeart/2005/8/layout/vList3"/>
    <dgm:cxn modelId="{850E0386-9B25-4BD3-AEE2-ABB1B8EF79B9}" type="presParOf" srcId="{453B6377-D78A-48F7-9260-D556FE819502}" destId="{1F046BC7-5818-4CF1-9806-3CFC7446EB2D}" srcOrd="1" destOrd="0" presId="urn:microsoft.com/office/officeart/2005/8/layout/vList3"/>
    <dgm:cxn modelId="{83157590-02DE-41DA-8639-D13BD20A407C}" type="presParOf" srcId="{8C431CE4-8E5B-49F2-B826-67741B248E83}" destId="{0CED70B6-6744-489C-A8F8-F95904F1E541}" srcOrd="1" destOrd="0" presId="urn:microsoft.com/office/officeart/2005/8/layout/vList3"/>
    <dgm:cxn modelId="{81CA15CF-55C0-4D2B-8C1C-49598E02BAFD}" type="presParOf" srcId="{8C431CE4-8E5B-49F2-B826-67741B248E83}" destId="{166BD8B8-3358-4F12-9349-567A55D8A227}" srcOrd="2" destOrd="0" presId="urn:microsoft.com/office/officeart/2005/8/layout/vList3"/>
    <dgm:cxn modelId="{BFBCFFA7-4372-48E2-8E72-E0E2500FD38D}" type="presParOf" srcId="{166BD8B8-3358-4F12-9349-567A55D8A227}" destId="{5B7FE9CD-0072-4DB1-BCC3-52E5FA286DE4}" srcOrd="0" destOrd="0" presId="urn:microsoft.com/office/officeart/2005/8/layout/vList3"/>
    <dgm:cxn modelId="{4003325E-D0C7-4671-9C9E-2DF05877FB86}" type="presParOf" srcId="{166BD8B8-3358-4F12-9349-567A55D8A227}" destId="{D3350EB9-967C-4C5C-9487-EEE8EB44E386}" srcOrd="1" destOrd="0" presId="urn:microsoft.com/office/officeart/2005/8/layout/vList3"/>
    <dgm:cxn modelId="{69A2FBF4-435B-4DDB-BE8E-2734709A19DB}" type="presParOf" srcId="{8C431CE4-8E5B-49F2-B826-67741B248E83}" destId="{88CBFF19-1E46-47DA-8FD6-5C02A3ACDD06}" srcOrd="3" destOrd="0" presId="urn:microsoft.com/office/officeart/2005/8/layout/vList3"/>
    <dgm:cxn modelId="{5E1C32B9-9215-4DA5-A7B3-071888FD113B}" type="presParOf" srcId="{8C431CE4-8E5B-49F2-B826-67741B248E83}" destId="{23B08636-1A21-4D37-854A-0F57FEC00FEB}" srcOrd="4" destOrd="0" presId="urn:microsoft.com/office/officeart/2005/8/layout/vList3"/>
    <dgm:cxn modelId="{650601A3-A35B-4992-B5AD-CB5A7E53A149}" type="presParOf" srcId="{23B08636-1A21-4D37-854A-0F57FEC00FEB}" destId="{F7B660A8-AE21-415A-9ADF-1ED02C5D8EFB}" srcOrd="0" destOrd="0" presId="urn:microsoft.com/office/officeart/2005/8/layout/vList3"/>
    <dgm:cxn modelId="{D8656A6D-7F34-4DB6-A37B-17494C48C7C8}" type="presParOf" srcId="{23B08636-1A21-4D37-854A-0F57FEC00FEB}" destId="{CC2CB6B7-BD44-4A66-B5EA-C71D1E26A2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5FDAB5-30C7-4363-8B38-2780C9605A27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B78A38A-8826-4B60-AB91-22F1DB301966}">
      <dgm:prSet phldrT="[Tekst]"/>
      <dgm:spPr/>
      <dgm:t>
        <a:bodyPr/>
        <a:lstStyle/>
        <a:p>
          <a:r>
            <a:rPr lang="pl-PL" dirty="0" smtClean="0"/>
            <a:t>ZK Głogów</a:t>
          </a:r>
          <a:endParaRPr lang="pl-PL" dirty="0"/>
        </a:p>
      </dgm:t>
    </dgm:pt>
    <dgm:pt modelId="{A03CE293-C25D-45BD-916E-F28D5E48DD64}" type="parTrans" cxnId="{EB76744F-651D-4B36-BF90-D0D1C5F32E74}">
      <dgm:prSet/>
      <dgm:spPr/>
      <dgm:t>
        <a:bodyPr/>
        <a:lstStyle/>
        <a:p>
          <a:endParaRPr lang="pl-PL"/>
        </a:p>
      </dgm:t>
    </dgm:pt>
    <dgm:pt modelId="{1A13737A-DC8E-482C-B872-22DD73E9C117}" type="sibTrans" cxnId="{EB76744F-651D-4B36-BF90-D0D1C5F32E74}">
      <dgm:prSet/>
      <dgm:spPr/>
      <dgm:t>
        <a:bodyPr/>
        <a:lstStyle/>
        <a:p>
          <a:endParaRPr lang="pl-PL"/>
        </a:p>
      </dgm:t>
    </dgm:pt>
    <dgm:pt modelId="{E1BD6DBC-160E-4B12-AC04-19A204656A67}">
      <dgm:prSet phldrT="[Tekst]"/>
      <dgm:spPr/>
      <dgm:t>
        <a:bodyPr/>
        <a:lstStyle/>
        <a:p>
          <a:r>
            <a:rPr lang="pl-PL" dirty="0" smtClean="0"/>
            <a:t>ZK Strzelin</a:t>
          </a:r>
          <a:endParaRPr lang="pl-PL" dirty="0"/>
        </a:p>
      </dgm:t>
    </dgm:pt>
    <dgm:pt modelId="{BDECCA79-8FAF-4E7E-9E06-14B748550020}" type="parTrans" cxnId="{F0FD23A1-55AE-4D95-8CA1-D6D85E4418F7}">
      <dgm:prSet/>
      <dgm:spPr/>
      <dgm:t>
        <a:bodyPr/>
        <a:lstStyle/>
        <a:p>
          <a:endParaRPr lang="pl-PL"/>
        </a:p>
      </dgm:t>
    </dgm:pt>
    <dgm:pt modelId="{1A7488A4-8E50-4667-87ED-9FFCC00D0951}" type="sibTrans" cxnId="{F0FD23A1-55AE-4D95-8CA1-D6D85E4418F7}">
      <dgm:prSet/>
      <dgm:spPr/>
      <dgm:t>
        <a:bodyPr/>
        <a:lstStyle/>
        <a:p>
          <a:endParaRPr lang="pl-PL"/>
        </a:p>
      </dgm:t>
    </dgm:pt>
    <dgm:pt modelId="{68CC7AE9-2662-4AF1-848E-AA4EF9D308DA}">
      <dgm:prSet phldrT="[Tekst]"/>
      <dgm:spPr/>
      <dgm:t>
        <a:bodyPr/>
        <a:lstStyle/>
        <a:p>
          <a:r>
            <a:rPr lang="pl-PL" dirty="0" smtClean="0"/>
            <a:t>ZK Kłodzko</a:t>
          </a:r>
          <a:endParaRPr lang="pl-PL" dirty="0"/>
        </a:p>
      </dgm:t>
    </dgm:pt>
    <dgm:pt modelId="{689EBC14-8828-4314-8F79-A042F7E78762}" type="parTrans" cxnId="{98AAD6B4-B92A-44EA-86E6-E0C554D4B49D}">
      <dgm:prSet/>
      <dgm:spPr/>
      <dgm:t>
        <a:bodyPr/>
        <a:lstStyle/>
        <a:p>
          <a:endParaRPr lang="pl-PL"/>
        </a:p>
      </dgm:t>
    </dgm:pt>
    <dgm:pt modelId="{3EF1C939-2E51-44D5-970F-43A9D62D3C07}" type="sibTrans" cxnId="{98AAD6B4-B92A-44EA-86E6-E0C554D4B49D}">
      <dgm:prSet/>
      <dgm:spPr/>
      <dgm:t>
        <a:bodyPr/>
        <a:lstStyle/>
        <a:p>
          <a:endParaRPr lang="pl-PL"/>
        </a:p>
      </dgm:t>
    </dgm:pt>
    <dgm:pt modelId="{FC635B21-F90B-488A-AD46-7FB7B071EF7C}">
      <dgm:prSet phldrT="[Tekst]"/>
      <dgm:spPr/>
      <dgm:t>
        <a:bodyPr/>
        <a:lstStyle/>
        <a:p>
          <a:r>
            <a:rPr lang="pl-PL" dirty="0" smtClean="0"/>
            <a:t>ZK Zaręba</a:t>
          </a:r>
          <a:endParaRPr lang="pl-PL" dirty="0"/>
        </a:p>
      </dgm:t>
    </dgm:pt>
    <dgm:pt modelId="{92B6AF7F-F6A4-47D6-9F8C-9C66D300AFAD}" type="parTrans" cxnId="{B751E4CC-EC94-4810-9865-04DCB1FBC2D1}">
      <dgm:prSet/>
      <dgm:spPr/>
      <dgm:t>
        <a:bodyPr/>
        <a:lstStyle/>
        <a:p>
          <a:endParaRPr lang="pl-PL"/>
        </a:p>
      </dgm:t>
    </dgm:pt>
    <dgm:pt modelId="{C23B93F9-9FCE-406C-8340-DE6CF2741E58}" type="sibTrans" cxnId="{B751E4CC-EC94-4810-9865-04DCB1FBC2D1}">
      <dgm:prSet/>
      <dgm:spPr/>
      <dgm:t>
        <a:bodyPr/>
        <a:lstStyle/>
        <a:p>
          <a:endParaRPr lang="pl-PL"/>
        </a:p>
      </dgm:t>
    </dgm:pt>
    <dgm:pt modelId="{1882FDAC-7F9A-4B84-8486-9B0D7DE8160F}" type="pres">
      <dgm:prSet presAssocID="{835FDAB5-30C7-4363-8B38-2780C9605A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93F87A8-E52F-498C-A7E9-CC79B6F7B461}" type="pres">
      <dgm:prSet presAssocID="{0B78A38A-8826-4B60-AB91-22F1DB301966}" presName="composite" presStyleCnt="0"/>
      <dgm:spPr/>
    </dgm:pt>
    <dgm:pt modelId="{2FB7ABB7-C520-4C81-A5D8-6FFA346F4BB7}" type="pres">
      <dgm:prSet presAssocID="{0B78A38A-8826-4B60-AB91-22F1DB301966}" presName="rect1" presStyleLbl="bgShp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pl-PL"/>
        </a:p>
      </dgm:t>
    </dgm:pt>
    <dgm:pt modelId="{71B10E74-EF39-4510-BAEC-920346ABD9C5}" type="pres">
      <dgm:prSet presAssocID="{0B78A38A-8826-4B60-AB91-22F1DB301966}" presName="rect2" presStyleLbl="trBgShp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CFFB78-A386-4CF5-BBD5-09B326CB999C}" type="pres">
      <dgm:prSet presAssocID="{1A13737A-DC8E-482C-B872-22DD73E9C117}" presName="sibTrans" presStyleCnt="0"/>
      <dgm:spPr/>
    </dgm:pt>
    <dgm:pt modelId="{8678312E-20DC-4098-ADF1-0F295911B5E6}" type="pres">
      <dgm:prSet presAssocID="{E1BD6DBC-160E-4B12-AC04-19A204656A67}" presName="composite" presStyleCnt="0"/>
      <dgm:spPr/>
    </dgm:pt>
    <dgm:pt modelId="{6037EB61-550A-494D-870D-E4D465935BEE}" type="pres">
      <dgm:prSet presAssocID="{E1BD6DBC-160E-4B12-AC04-19A204656A67}" presName="rect1" presStyleLbl="bgShp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l-PL"/>
        </a:p>
      </dgm:t>
    </dgm:pt>
    <dgm:pt modelId="{143C06DE-1138-4671-AE0A-61D5B31EFBF0}" type="pres">
      <dgm:prSet presAssocID="{E1BD6DBC-160E-4B12-AC04-19A204656A67}" presName="rect2" presStyleLbl="trBgShp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047A27-5CCD-4015-92D7-438604C25F31}" type="pres">
      <dgm:prSet presAssocID="{1A7488A4-8E50-4667-87ED-9FFCC00D0951}" presName="sibTrans" presStyleCnt="0"/>
      <dgm:spPr/>
    </dgm:pt>
    <dgm:pt modelId="{4314A54F-EE97-4085-9ADC-CDE926F6D76F}" type="pres">
      <dgm:prSet presAssocID="{68CC7AE9-2662-4AF1-848E-AA4EF9D308DA}" presName="composite" presStyleCnt="0"/>
      <dgm:spPr/>
    </dgm:pt>
    <dgm:pt modelId="{EA93359F-D677-483C-81C0-CE8BC6E3EC2D}" type="pres">
      <dgm:prSet presAssocID="{68CC7AE9-2662-4AF1-848E-AA4EF9D308DA}" presName="rect1" presStyleLbl="bgShp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l-PL"/>
        </a:p>
      </dgm:t>
    </dgm:pt>
    <dgm:pt modelId="{5D76CE41-1C13-45D9-BBC8-AFF58089770E}" type="pres">
      <dgm:prSet presAssocID="{68CC7AE9-2662-4AF1-848E-AA4EF9D308DA}" presName="rect2" presStyleLbl="trBgShp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2FE3C6-944D-45CA-B29F-6494D03C095C}" type="pres">
      <dgm:prSet presAssocID="{3EF1C939-2E51-44D5-970F-43A9D62D3C07}" presName="sibTrans" presStyleCnt="0"/>
      <dgm:spPr/>
    </dgm:pt>
    <dgm:pt modelId="{713342AC-9A9B-4ACC-84A4-0612287E3B8A}" type="pres">
      <dgm:prSet presAssocID="{FC635B21-F90B-488A-AD46-7FB7B071EF7C}" presName="composite" presStyleCnt="0"/>
      <dgm:spPr/>
    </dgm:pt>
    <dgm:pt modelId="{B0FBB5A8-BD17-405D-A3E3-4FD57C641F6D}" type="pres">
      <dgm:prSet presAssocID="{FC635B21-F90B-488A-AD46-7FB7B071EF7C}" presName="rect1" presStyleLbl="bgShp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pl-PL"/>
        </a:p>
      </dgm:t>
    </dgm:pt>
    <dgm:pt modelId="{07E81C44-1BEA-45D5-BA5B-4EB862032768}" type="pres">
      <dgm:prSet presAssocID="{FC635B21-F90B-488A-AD46-7FB7B071EF7C}" presName="rect2" presStyleLbl="trBgShp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FD23A1-55AE-4D95-8CA1-D6D85E4418F7}" srcId="{835FDAB5-30C7-4363-8B38-2780C9605A27}" destId="{E1BD6DBC-160E-4B12-AC04-19A204656A67}" srcOrd="1" destOrd="0" parTransId="{BDECCA79-8FAF-4E7E-9E06-14B748550020}" sibTransId="{1A7488A4-8E50-4667-87ED-9FFCC00D0951}"/>
    <dgm:cxn modelId="{F9792DE1-88B8-42DB-9573-D481EC33F9AC}" type="presOf" srcId="{68CC7AE9-2662-4AF1-848E-AA4EF9D308DA}" destId="{5D76CE41-1C13-45D9-BBC8-AFF58089770E}" srcOrd="0" destOrd="0" presId="urn:microsoft.com/office/officeart/2008/layout/BendingPictureSemiTransparentText"/>
    <dgm:cxn modelId="{43C0D7CE-4F0B-4DA0-8B5D-C7D591C968B0}" type="presOf" srcId="{FC635B21-F90B-488A-AD46-7FB7B071EF7C}" destId="{07E81C44-1BEA-45D5-BA5B-4EB862032768}" srcOrd="0" destOrd="0" presId="urn:microsoft.com/office/officeart/2008/layout/BendingPictureSemiTransparentText"/>
    <dgm:cxn modelId="{006E3F33-2E02-4551-AFE1-7B0E94FA0AE7}" type="presOf" srcId="{E1BD6DBC-160E-4B12-AC04-19A204656A67}" destId="{143C06DE-1138-4671-AE0A-61D5B31EFBF0}" srcOrd="0" destOrd="0" presId="urn:microsoft.com/office/officeart/2008/layout/BendingPictureSemiTransparentText"/>
    <dgm:cxn modelId="{C95D252D-F3EA-4359-8916-475A6F873B74}" type="presOf" srcId="{835FDAB5-30C7-4363-8B38-2780C9605A27}" destId="{1882FDAC-7F9A-4B84-8486-9B0D7DE8160F}" srcOrd="0" destOrd="0" presId="urn:microsoft.com/office/officeart/2008/layout/BendingPictureSemiTransparentText"/>
    <dgm:cxn modelId="{B751E4CC-EC94-4810-9865-04DCB1FBC2D1}" srcId="{835FDAB5-30C7-4363-8B38-2780C9605A27}" destId="{FC635B21-F90B-488A-AD46-7FB7B071EF7C}" srcOrd="3" destOrd="0" parTransId="{92B6AF7F-F6A4-47D6-9F8C-9C66D300AFAD}" sibTransId="{C23B93F9-9FCE-406C-8340-DE6CF2741E58}"/>
    <dgm:cxn modelId="{EB76744F-651D-4B36-BF90-D0D1C5F32E74}" srcId="{835FDAB5-30C7-4363-8B38-2780C9605A27}" destId="{0B78A38A-8826-4B60-AB91-22F1DB301966}" srcOrd="0" destOrd="0" parTransId="{A03CE293-C25D-45BD-916E-F28D5E48DD64}" sibTransId="{1A13737A-DC8E-482C-B872-22DD73E9C117}"/>
    <dgm:cxn modelId="{98AAD6B4-B92A-44EA-86E6-E0C554D4B49D}" srcId="{835FDAB5-30C7-4363-8B38-2780C9605A27}" destId="{68CC7AE9-2662-4AF1-848E-AA4EF9D308DA}" srcOrd="2" destOrd="0" parTransId="{689EBC14-8828-4314-8F79-A042F7E78762}" sibTransId="{3EF1C939-2E51-44D5-970F-43A9D62D3C07}"/>
    <dgm:cxn modelId="{A8129EA1-B9DB-438C-86E7-54AEF3BB46C5}" type="presOf" srcId="{0B78A38A-8826-4B60-AB91-22F1DB301966}" destId="{71B10E74-EF39-4510-BAEC-920346ABD9C5}" srcOrd="0" destOrd="0" presId="urn:microsoft.com/office/officeart/2008/layout/BendingPictureSemiTransparentText"/>
    <dgm:cxn modelId="{7F0DDFE6-39AE-40C8-B2D4-60DA180C706D}" type="presParOf" srcId="{1882FDAC-7F9A-4B84-8486-9B0D7DE8160F}" destId="{F93F87A8-E52F-498C-A7E9-CC79B6F7B461}" srcOrd="0" destOrd="0" presId="urn:microsoft.com/office/officeart/2008/layout/BendingPictureSemiTransparentText"/>
    <dgm:cxn modelId="{01DFBCBE-77A5-41FC-9D02-8B9CD71125AC}" type="presParOf" srcId="{F93F87A8-E52F-498C-A7E9-CC79B6F7B461}" destId="{2FB7ABB7-C520-4C81-A5D8-6FFA346F4BB7}" srcOrd="0" destOrd="0" presId="urn:microsoft.com/office/officeart/2008/layout/BendingPictureSemiTransparentText"/>
    <dgm:cxn modelId="{7D41089C-07C9-47E1-BF75-7378F33FDEB6}" type="presParOf" srcId="{F93F87A8-E52F-498C-A7E9-CC79B6F7B461}" destId="{71B10E74-EF39-4510-BAEC-920346ABD9C5}" srcOrd="1" destOrd="0" presId="urn:microsoft.com/office/officeart/2008/layout/BendingPictureSemiTransparentText"/>
    <dgm:cxn modelId="{A8A90BAF-32E8-4A45-9915-889536C8E4E2}" type="presParOf" srcId="{1882FDAC-7F9A-4B84-8486-9B0D7DE8160F}" destId="{00CFFB78-A386-4CF5-BBD5-09B326CB999C}" srcOrd="1" destOrd="0" presId="urn:microsoft.com/office/officeart/2008/layout/BendingPictureSemiTransparentText"/>
    <dgm:cxn modelId="{29C0F1ED-3A42-4468-92A4-BE49250B6654}" type="presParOf" srcId="{1882FDAC-7F9A-4B84-8486-9B0D7DE8160F}" destId="{8678312E-20DC-4098-ADF1-0F295911B5E6}" srcOrd="2" destOrd="0" presId="urn:microsoft.com/office/officeart/2008/layout/BendingPictureSemiTransparentText"/>
    <dgm:cxn modelId="{92140AEF-B62E-40C6-ABC9-6A410378FED5}" type="presParOf" srcId="{8678312E-20DC-4098-ADF1-0F295911B5E6}" destId="{6037EB61-550A-494D-870D-E4D465935BEE}" srcOrd="0" destOrd="0" presId="urn:microsoft.com/office/officeart/2008/layout/BendingPictureSemiTransparentText"/>
    <dgm:cxn modelId="{1DB9E54C-3F23-42C0-A376-53A73BD03E09}" type="presParOf" srcId="{8678312E-20DC-4098-ADF1-0F295911B5E6}" destId="{143C06DE-1138-4671-AE0A-61D5B31EFBF0}" srcOrd="1" destOrd="0" presId="urn:microsoft.com/office/officeart/2008/layout/BendingPictureSemiTransparentText"/>
    <dgm:cxn modelId="{886B6919-1540-47BF-BF72-6550D5F88B22}" type="presParOf" srcId="{1882FDAC-7F9A-4B84-8486-9B0D7DE8160F}" destId="{6B047A27-5CCD-4015-92D7-438604C25F31}" srcOrd="3" destOrd="0" presId="urn:microsoft.com/office/officeart/2008/layout/BendingPictureSemiTransparentText"/>
    <dgm:cxn modelId="{DD8AB584-59E4-4E44-9512-62C06D78E1F0}" type="presParOf" srcId="{1882FDAC-7F9A-4B84-8486-9B0D7DE8160F}" destId="{4314A54F-EE97-4085-9ADC-CDE926F6D76F}" srcOrd="4" destOrd="0" presId="urn:microsoft.com/office/officeart/2008/layout/BendingPictureSemiTransparentText"/>
    <dgm:cxn modelId="{177E929B-1D25-4519-B18A-8FADC961E64E}" type="presParOf" srcId="{4314A54F-EE97-4085-9ADC-CDE926F6D76F}" destId="{EA93359F-D677-483C-81C0-CE8BC6E3EC2D}" srcOrd="0" destOrd="0" presId="urn:microsoft.com/office/officeart/2008/layout/BendingPictureSemiTransparentText"/>
    <dgm:cxn modelId="{B2D838C0-E578-432E-BD25-2AC5EB95C347}" type="presParOf" srcId="{4314A54F-EE97-4085-9ADC-CDE926F6D76F}" destId="{5D76CE41-1C13-45D9-BBC8-AFF58089770E}" srcOrd="1" destOrd="0" presId="urn:microsoft.com/office/officeart/2008/layout/BendingPictureSemiTransparentText"/>
    <dgm:cxn modelId="{D4DAA3B0-2179-4A38-9EC3-7F1DDDE486B0}" type="presParOf" srcId="{1882FDAC-7F9A-4B84-8486-9B0D7DE8160F}" destId="{012FE3C6-944D-45CA-B29F-6494D03C095C}" srcOrd="5" destOrd="0" presId="urn:microsoft.com/office/officeart/2008/layout/BendingPictureSemiTransparentText"/>
    <dgm:cxn modelId="{7F988F40-8292-42EF-874F-DA5C9EB8FA42}" type="presParOf" srcId="{1882FDAC-7F9A-4B84-8486-9B0D7DE8160F}" destId="{713342AC-9A9B-4ACC-84A4-0612287E3B8A}" srcOrd="6" destOrd="0" presId="urn:microsoft.com/office/officeart/2008/layout/BendingPictureSemiTransparentText"/>
    <dgm:cxn modelId="{0332B4E9-37EB-4F2C-8C83-052FBB6CD6EA}" type="presParOf" srcId="{713342AC-9A9B-4ACC-84A4-0612287E3B8A}" destId="{B0FBB5A8-BD17-405D-A3E3-4FD57C641F6D}" srcOrd="0" destOrd="0" presId="urn:microsoft.com/office/officeart/2008/layout/BendingPictureSemiTransparentText"/>
    <dgm:cxn modelId="{457F4A01-6FE9-413B-91DE-888D63DF8D9A}" type="presParOf" srcId="{713342AC-9A9B-4ACC-84A4-0612287E3B8A}" destId="{07E81C44-1BEA-45D5-BA5B-4EB86203276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71FA63-8BE7-4469-964C-308114D473A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2D4AA9E-BA16-4141-B810-A80A880FF158}">
      <dgm:prSet phldrT="[Tekst]"/>
      <dgm:spPr/>
      <dgm:t>
        <a:bodyPr/>
        <a:lstStyle/>
        <a:p>
          <a:r>
            <a:rPr lang="pl-PL" dirty="0" smtClean="0"/>
            <a:t>1</a:t>
          </a:r>
          <a:endParaRPr lang="pl-PL" dirty="0"/>
        </a:p>
      </dgm:t>
    </dgm:pt>
    <dgm:pt modelId="{4FFE7B81-8EC1-4FE0-B5D0-CC7877E9788D}" type="parTrans" cxnId="{87CE2E14-9AA6-431E-A846-5F4DBD11BE9B}">
      <dgm:prSet/>
      <dgm:spPr/>
      <dgm:t>
        <a:bodyPr/>
        <a:lstStyle/>
        <a:p>
          <a:endParaRPr lang="pl-PL"/>
        </a:p>
      </dgm:t>
    </dgm:pt>
    <dgm:pt modelId="{EE70F4AD-F92A-4704-8F2C-19EA5731DC4F}" type="sibTrans" cxnId="{87CE2E14-9AA6-431E-A846-5F4DBD11BE9B}">
      <dgm:prSet/>
      <dgm:spPr/>
      <dgm:t>
        <a:bodyPr/>
        <a:lstStyle/>
        <a:p>
          <a:endParaRPr lang="pl-PL"/>
        </a:p>
      </dgm:t>
    </dgm:pt>
    <dgm:pt modelId="{0E2AD2ED-6E31-451A-8D79-6A7971E1ADB9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03136A"/>
              </a:solidFill>
            </a:rPr>
            <a:t>znaleźć dogodną lokalizację oraz określić wielkości hali pod określoną produkcję</a:t>
          </a:r>
          <a:endParaRPr lang="pl-PL" sz="1600" dirty="0">
            <a:solidFill>
              <a:srgbClr val="03136A"/>
            </a:solidFill>
          </a:endParaRPr>
        </a:p>
      </dgm:t>
    </dgm:pt>
    <dgm:pt modelId="{5A226E27-B168-4751-A775-60D33EDE98EE}" type="parTrans" cxnId="{C9395666-2B1D-4816-8558-4BCE835B2858}">
      <dgm:prSet/>
      <dgm:spPr/>
      <dgm:t>
        <a:bodyPr/>
        <a:lstStyle/>
        <a:p>
          <a:endParaRPr lang="pl-PL"/>
        </a:p>
      </dgm:t>
    </dgm:pt>
    <dgm:pt modelId="{434A7E9C-EA82-4B54-979A-272A90FAD83C}" type="sibTrans" cxnId="{C9395666-2B1D-4816-8558-4BCE835B2858}">
      <dgm:prSet/>
      <dgm:spPr/>
      <dgm:t>
        <a:bodyPr/>
        <a:lstStyle/>
        <a:p>
          <a:endParaRPr lang="pl-PL"/>
        </a:p>
      </dgm:t>
    </dgm:pt>
    <dgm:pt modelId="{832D7FB8-C46A-46EB-93C1-A9BF8AE13403}">
      <dgm:prSet phldrT="[Tekst]"/>
      <dgm:spPr/>
      <dgm:t>
        <a:bodyPr/>
        <a:lstStyle/>
        <a:p>
          <a:r>
            <a:rPr lang="pl-PL" dirty="0" smtClean="0"/>
            <a:t>2</a:t>
          </a:r>
          <a:endParaRPr lang="pl-PL" dirty="0"/>
        </a:p>
      </dgm:t>
    </dgm:pt>
    <dgm:pt modelId="{39AB5B3A-C726-4725-A993-EB3FB10D7C09}" type="parTrans" cxnId="{BA67E60E-1BF4-4DF1-AC59-BC3189AEE687}">
      <dgm:prSet/>
      <dgm:spPr/>
      <dgm:t>
        <a:bodyPr/>
        <a:lstStyle/>
        <a:p>
          <a:endParaRPr lang="pl-PL"/>
        </a:p>
      </dgm:t>
    </dgm:pt>
    <dgm:pt modelId="{61BB2633-857F-43BB-93C9-653541F18516}" type="sibTrans" cxnId="{BA67E60E-1BF4-4DF1-AC59-BC3189AEE687}">
      <dgm:prSet/>
      <dgm:spPr/>
      <dgm:t>
        <a:bodyPr/>
        <a:lstStyle/>
        <a:p>
          <a:endParaRPr lang="pl-PL"/>
        </a:p>
      </dgm:t>
    </dgm:pt>
    <dgm:pt modelId="{59CFA522-F21D-47C0-8863-28B82DAAD8AE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03136A"/>
              </a:solidFill>
            </a:rPr>
            <a:t>określić potrzeby liczby zatrudnionych i typu produkcji, logistyki, magazynowania, transportu, powierzchni do produkcji, wraz z  odległościami pomiędzy stanowiskami</a:t>
          </a:r>
          <a:endParaRPr lang="pl-PL" sz="1600" dirty="0">
            <a:solidFill>
              <a:srgbClr val="03136A"/>
            </a:solidFill>
          </a:endParaRPr>
        </a:p>
      </dgm:t>
    </dgm:pt>
    <dgm:pt modelId="{1B13DA4E-196F-4D33-B545-3BB72644A952}" type="parTrans" cxnId="{4C776DCA-C0C2-4767-A862-26AB83980161}">
      <dgm:prSet/>
      <dgm:spPr/>
      <dgm:t>
        <a:bodyPr/>
        <a:lstStyle/>
        <a:p>
          <a:endParaRPr lang="pl-PL"/>
        </a:p>
      </dgm:t>
    </dgm:pt>
    <dgm:pt modelId="{9DAE47D4-D06A-41DF-BE84-FE31D49A44EB}" type="sibTrans" cxnId="{4C776DCA-C0C2-4767-A862-26AB83980161}">
      <dgm:prSet/>
      <dgm:spPr/>
      <dgm:t>
        <a:bodyPr/>
        <a:lstStyle/>
        <a:p>
          <a:endParaRPr lang="pl-PL"/>
        </a:p>
      </dgm:t>
    </dgm:pt>
    <dgm:pt modelId="{518A27F2-B0D9-4986-8D8A-5EE7ECAB58D2}">
      <dgm:prSet phldrT="[Tekst]"/>
      <dgm:spPr/>
      <dgm:t>
        <a:bodyPr/>
        <a:lstStyle/>
        <a:p>
          <a:r>
            <a:rPr lang="pl-PL" dirty="0" smtClean="0"/>
            <a:t>3</a:t>
          </a:r>
          <a:endParaRPr lang="pl-PL" dirty="0"/>
        </a:p>
      </dgm:t>
    </dgm:pt>
    <dgm:pt modelId="{2D7A1E88-C0E2-42B0-98F9-7D8C0A0E3CB4}" type="parTrans" cxnId="{0F800401-2CC2-4179-B650-7454FE2F6E12}">
      <dgm:prSet/>
      <dgm:spPr/>
      <dgm:t>
        <a:bodyPr/>
        <a:lstStyle/>
        <a:p>
          <a:endParaRPr lang="pl-PL"/>
        </a:p>
      </dgm:t>
    </dgm:pt>
    <dgm:pt modelId="{44B147C2-97A4-4743-B924-EE6498F9DDC0}" type="sibTrans" cxnId="{0F800401-2CC2-4179-B650-7454FE2F6E12}">
      <dgm:prSet/>
      <dgm:spPr/>
      <dgm:t>
        <a:bodyPr/>
        <a:lstStyle/>
        <a:p>
          <a:endParaRPr lang="pl-PL"/>
        </a:p>
      </dgm:t>
    </dgm:pt>
    <dgm:pt modelId="{153D5C8E-23C6-4B81-88BC-9C5CDDBDEB71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03136A"/>
              </a:solidFill>
            </a:rPr>
            <a:t>oszacować </a:t>
          </a:r>
          <a:r>
            <a:rPr lang="pl-PL" sz="1600" dirty="0" smtClean="0">
              <a:solidFill>
                <a:srgbClr val="03136A"/>
              </a:solidFill>
            </a:rPr>
            <a:t>wartości zadania inwestycyjnego, określić okres trwania umowy oraz  szczegółowo omówić warunki techniczne planowanego obiektu</a:t>
          </a:r>
          <a:endParaRPr lang="pl-PL" sz="1600" dirty="0">
            <a:solidFill>
              <a:srgbClr val="03136A"/>
            </a:solidFill>
          </a:endParaRPr>
        </a:p>
      </dgm:t>
    </dgm:pt>
    <dgm:pt modelId="{3246D016-C365-475F-AEA7-0A04DC028D42}" type="parTrans" cxnId="{50CCAD60-ABBE-4822-8A4D-6AF61C9EA997}">
      <dgm:prSet/>
      <dgm:spPr/>
      <dgm:t>
        <a:bodyPr/>
        <a:lstStyle/>
        <a:p>
          <a:endParaRPr lang="pl-PL"/>
        </a:p>
      </dgm:t>
    </dgm:pt>
    <dgm:pt modelId="{C11A0F91-F2CF-4749-80DB-5D9068AFF6D5}" type="sibTrans" cxnId="{50CCAD60-ABBE-4822-8A4D-6AF61C9EA997}">
      <dgm:prSet/>
      <dgm:spPr/>
      <dgm:t>
        <a:bodyPr/>
        <a:lstStyle/>
        <a:p>
          <a:endParaRPr lang="pl-PL"/>
        </a:p>
      </dgm:t>
    </dgm:pt>
    <dgm:pt modelId="{B1951FCC-8445-4CB6-A038-64E27973CFCB}" type="pres">
      <dgm:prSet presAssocID="{4B71FA63-8BE7-4469-964C-308114D47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D94F2CA-F57E-4065-9BA6-2FCFAD7012CF}" type="pres">
      <dgm:prSet presAssocID="{A2D4AA9E-BA16-4141-B810-A80A880FF158}" presName="composite" presStyleCnt="0"/>
      <dgm:spPr/>
    </dgm:pt>
    <dgm:pt modelId="{B7C85BF3-FCCF-4F20-A1B6-7AF038847C8B}" type="pres">
      <dgm:prSet presAssocID="{A2D4AA9E-BA16-4141-B810-A80A880FF15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D947F2-A315-42AA-8DE2-702720086F54}" type="pres">
      <dgm:prSet presAssocID="{A2D4AA9E-BA16-4141-B810-A80A880FF158}" presName="descendantText" presStyleLbl="alignAcc1" presStyleIdx="0" presStyleCnt="3" custLinFactNeighborX="211" custLinFactNeighborY="9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C7688A-06BF-4ADE-B2C0-F26FFA9CA65B}" type="pres">
      <dgm:prSet presAssocID="{EE70F4AD-F92A-4704-8F2C-19EA5731DC4F}" presName="sp" presStyleCnt="0"/>
      <dgm:spPr/>
    </dgm:pt>
    <dgm:pt modelId="{0AE0AC92-2415-4548-80AC-05551C3CACE7}" type="pres">
      <dgm:prSet presAssocID="{832D7FB8-C46A-46EB-93C1-A9BF8AE13403}" presName="composite" presStyleCnt="0"/>
      <dgm:spPr/>
    </dgm:pt>
    <dgm:pt modelId="{14B48627-599B-4BF1-8200-D4E756F50247}" type="pres">
      <dgm:prSet presAssocID="{832D7FB8-C46A-46EB-93C1-A9BF8AE134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36C003-4501-4168-99D1-E3B6797FA15B}" type="pres">
      <dgm:prSet presAssocID="{832D7FB8-C46A-46EB-93C1-A9BF8AE134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822F08-DFE2-4D24-81F3-EB80F6C30230}" type="pres">
      <dgm:prSet presAssocID="{61BB2633-857F-43BB-93C9-653541F18516}" presName="sp" presStyleCnt="0"/>
      <dgm:spPr/>
    </dgm:pt>
    <dgm:pt modelId="{CE71D9FC-5B87-4209-8AA8-45591B7F5390}" type="pres">
      <dgm:prSet presAssocID="{518A27F2-B0D9-4986-8D8A-5EE7ECAB58D2}" presName="composite" presStyleCnt="0"/>
      <dgm:spPr/>
    </dgm:pt>
    <dgm:pt modelId="{50573336-710C-4F2D-BF98-8D2B6771D879}" type="pres">
      <dgm:prSet presAssocID="{518A27F2-B0D9-4986-8D8A-5EE7ECAB58D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88EC8C-B78C-49F3-AD98-FF3A3DA29701}" type="pres">
      <dgm:prSet presAssocID="{518A27F2-B0D9-4986-8D8A-5EE7ECAB58D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DBA07C-70E6-4807-9B8A-7E42D42F3E8D}" type="presOf" srcId="{832D7FB8-C46A-46EB-93C1-A9BF8AE13403}" destId="{14B48627-599B-4BF1-8200-D4E756F50247}" srcOrd="0" destOrd="0" presId="urn:microsoft.com/office/officeart/2005/8/layout/chevron2"/>
    <dgm:cxn modelId="{FB8BEE56-4333-4C54-8C92-E296A553A203}" type="presOf" srcId="{59CFA522-F21D-47C0-8863-28B82DAAD8AE}" destId="{E536C003-4501-4168-99D1-E3B6797FA15B}" srcOrd="0" destOrd="0" presId="urn:microsoft.com/office/officeart/2005/8/layout/chevron2"/>
    <dgm:cxn modelId="{BA67E60E-1BF4-4DF1-AC59-BC3189AEE687}" srcId="{4B71FA63-8BE7-4469-964C-308114D473A4}" destId="{832D7FB8-C46A-46EB-93C1-A9BF8AE13403}" srcOrd="1" destOrd="0" parTransId="{39AB5B3A-C726-4725-A993-EB3FB10D7C09}" sibTransId="{61BB2633-857F-43BB-93C9-653541F18516}"/>
    <dgm:cxn modelId="{E5DAEB9B-80CA-4D2E-ADB4-384BBE1C9AFC}" type="presOf" srcId="{0E2AD2ED-6E31-451A-8D79-6A7971E1ADB9}" destId="{48D947F2-A315-42AA-8DE2-702720086F54}" srcOrd="0" destOrd="0" presId="urn:microsoft.com/office/officeart/2005/8/layout/chevron2"/>
    <dgm:cxn modelId="{0C5083E9-0CDA-4391-9466-DB5C895B7F3C}" type="presOf" srcId="{153D5C8E-23C6-4B81-88BC-9C5CDDBDEB71}" destId="{2888EC8C-B78C-49F3-AD98-FF3A3DA29701}" srcOrd="0" destOrd="0" presId="urn:microsoft.com/office/officeart/2005/8/layout/chevron2"/>
    <dgm:cxn modelId="{87CE2E14-9AA6-431E-A846-5F4DBD11BE9B}" srcId="{4B71FA63-8BE7-4469-964C-308114D473A4}" destId="{A2D4AA9E-BA16-4141-B810-A80A880FF158}" srcOrd="0" destOrd="0" parTransId="{4FFE7B81-8EC1-4FE0-B5D0-CC7877E9788D}" sibTransId="{EE70F4AD-F92A-4704-8F2C-19EA5731DC4F}"/>
    <dgm:cxn modelId="{D9E1121D-DEA3-4C96-B2DE-4EB3B1B5A2CD}" type="presOf" srcId="{518A27F2-B0D9-4986-8D8A-5EE7ECAB58D2}" destId="{50573336-710C-4F2D-BF98-8D2B6771D879}" srcOrd="0" destOrd="0" presId="urn:microsoft.com/office/officeart/2005/8/layout/chevron2"/>
    <dgm:cxn modelId="{0F800401-2CC2-4179-B650-7454FE2F6E12}" srcId="{4B71FA63-8BE7-4469-964C-308114D473A4}" destId="{518A27F2-B0D9-4986-8D8A-5EE7ECAB58D2}" srcOrd="2" destOrd="0" parTransId="{2D7A1E88-C0E2-42B0-98F9-7D8C0A0E3CB4}" sibTransId="{44B147C2-97A4-4743-B924-EE6498F9DDC0}"/>
    <dgm:cxn modelId="{F25D68CF-0609-4790-BA3C-2A4875F37642}" type="presOf" srcId="{4B71FA63-8BE7-4469-964C-308114D473A4}" destId="{B1951FCC-8445-4CB6-A038-64E27973CFCB}" srcOrd="0" destOrd="0" presId="urn:microsoft.com/office/officeart/2005/8/layout/chevron2"/>
    <dgm:cxn modelId="{C9395666-2B1D-4816-8558-4BCE835B2858}" srcId="{A2D4AA9E-BA16-4141-B810-A80A880FF158}" destId="{0E2AD2ED-6E31-451A-8D79-6A7971E1ADB9}" srcOrd="0" destOrd="0" parTransId="{5A226E27-B168-4751-A775-60D33EDE98EE}" sibTransId="{434A7E9C-EA82-4B54-979A-272A90FAD83C}"/>
    <dgm:cxn modelId="{4C776DCA-C0C2-4767-A862-26AB83980161}" srcId="{832D7FB8-C46A-46EB-93C1-A9BF8AE13403}" destId="{59CFA522-F21D-47C0-8863-28B82DAAD8AE}" srcOrd="0" destOrd="0" parTransId="{1B13DA4E-196F-4D33-B545-3BB72644A952}" sibTransId="{9DAE47D4-D06A-41DF-BE84-FE31D49A44EB}"/>
    <dgm:cxn modelId="{50CCAD60-ABBE-4822-8A4D-6AF61C9EA997}" srcId="{518A27F2-B0D9-4986-8D8A-5EE7ECAB58D2}" destId="{153D5C8E-23C6-4B81-88BC-9C5CDDBDEB71}" srcOrd="0" destOrd="0" parTransId="{3246D016-C365-475F-AEA7-0A04DC028D42}" sibTransId="{C11A0F91-F2CF-4749-80DB-5D9068AFF6D5}"/>
    <dgm:cxn modelId="{0F362567-946B-4220-980E-6ED484B753A2}" type="presOf" srcId="{A2D4AA9E-BA16-4141-B810-A80A880FF158}" destId="{B7C85BF3-FCCF-4F20-A1B6-7AF038847C8B}" srcOrd="0" destOrd="0" presId="urn:microsoft.com/office/officeart/2005/8/layout/chevron2"/>
    <dgm:cxn modelId="{2A114F1E-1647-4BF4-A095-C02EABDA4176}" type="presParOf" srcId="{B1951FCC-8445-4CB6-A038-64E27973CFCB}" destId="{5D94F2CA-F57E-4065-9BA6-2FCFAD7012CF}" srcOrd="0" destOrd="0" presId="urn:microsoft.com/office/officeart/2005/8/layout/chevron2"/>
    <dgm:cxn modelId="{C829F102-2B20-45E6-9C0A-A42799D42ED2}" type="presParOf" srcId="{5D94F2CA-F57E-4065-9BA6-2FCFAD7012CF}" destId="{B7C85BF3-FCCF-4F20-A1B6-7AF038847C8B}" srcOrd="0" destOrd="0" presId="urn:microsoft.com/office/officeart/2005/8/layout/chevron2"/>
    <dgm:cxn modelId="{C2CE6DF0-BCE2-4FAF-8725-03B1FF181BEF}" type="presParOf" srcId="{5D94F2CA-F57E-4065-9BA6-2FCFAD7012CF}" destId="{48D947F2-A315-42AA-8DE2-702720086F54}" srcOrd="1" destOrd="0" presId="urn:microsoft.com/office/officeart/2005/8/layout/chevron2"/>
    <dgm:cxn modelId="{006F667E-7D6E-4913-86D3-D4B03F51F881}" type="presParOf" srcId="{B1951FCC-8445-4CB6-A038-64E27973CFCB}" destId="{69C7688A-06BF-4ADE-B2C0-F26FFA9CA65B}" srcOrd="1" destOrd="0" presId="urn:microsoft.com/office/officeart/2005/8/layout/chevron2"/>
    <dgm:cxn modelId="{5752D997-729B-4827-BBB6-BDFB43E60127}" type="presParOf" srcId="{B1951FCC-8445-4CB6-A038-64E27973CFCB}" destId="{0AE0AC92-2415-4548-80AC-05551C3CACE7}" srcOrd="2" destOrd="0" presId="urn:microsoft.com/office/officeart/2005/8/layout/chevron2"/>
    <dgm:cxn modelId="{607E60A5-BAF2-4310-AB8C-FD9D1289CD42}" type="presParOf" srcId="{0AE0AC92-2415-4548-80AC-05551C3CACE7}" destId="{14B48627-599B-4BF1-8200-D4E756F50247}" srcOrd="0" destOrd="0" presId="urn:microsoft.com/office/officeart/2005/8/layout/chevron2"/>
    <dgm:cxn modelId="{359FD282-26C4-4298-908D-533F086A3D19}" type="presParOf" srcId="{0AE0AC92-2415-4548-80AC-05551C3CACE7}" destId="{E536C003-4501-4168-99D1-E3B6797FA15B}" srcOrd="1" destOrd="0" presId="urn:microsoft.com/office/officeart/2005/8/layout/chevron2"/>
    <dgm:cxn modelId="{51E60F04-38EE-4EFB-8479-BB2D7E82B433}" type="presParOf" srcId="{B1951FCC-8445-4CB6-A038-64E27973CFCB}" destId="{D4822F08-DFE2-4D24-81F3-EB80F6C30230}" srcOrd="3" destOrd="0" presId="urn:microsoft.com/office/officeart/2005/8/layout/chevron2"/>
    <dgm:cxn modelId="{89EB4E2B-4738-4D9E-9279-8639D57D6494}" type="presParOf" srcId="{B1951FCC-8445-4CB6-A038-64E27973CFCB}" destId="{CE71D9FC-5B87-4209-8AA8-45591B7F5390}" srcOrd="4" destOrd="0" presId="urn:microsoft.com/office/officeart/2005/8/layout/chevron2"/>
    <dgm:cxn modelId="{5F0928B6-3ABC-47E8-B9BD-E5E89F0CFCC1}" type="presParOf" srcId="{CE71D9FC-5B87-4209-8AA8-45591B7F5390}" destId="{50573336-710C-4F2D-BF98-8D2B6771D879}" srcOrd="0" destOrd="0" presId="urn:microsoft.com/office/officeart/2005/8/layout/chevron2"/>
    <dgm:cxn modelId="{E3305880-C36E-4BB6-8C8E-65B0D2EFB162}" type="presParOf" srcId="{CE71D9FC-5B87-4209-8AA8-45591B7F5390}" destId="{2888EC8C-B78C-49F3-AD98-FF3A3DA297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26D0E0-5C8E-4350-9E98-3399AAF691B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BFC77DD-1224-484B-8FB2-055735FA87BB}">
      <dgm:prSet phldrT="[Tekst]"/>
      <dgm:spPr/>
      <dgm:t>
        <a:bodyPr/>
        <a:lstStyle/>
        <a:p>
          <a:r>
            <a:rPr lang="pl-PL" dirty="0" smtClean="0"/>
            <a:t>4</a:t>
          </a:r>
          <a:endParaRPr lang="pl-PL" dirty="0"/>
        </a:p>
      </dgm:t>
    </dgm:pt>
    <dgm:pt modelId="{438CBD8F-EE04-4972-9CDE-4050BB5AF794}" type="parTrans" cxnId="{F7DA4A20-568F-4D90-BEA7-09235D046FCD}">
      <dgm:prSet/>
      <dgm:spPr/>
      <dgm:t>
        <a:bodyPr/>
        <a:lstStyle/>
        <a:p>
          <a:endParaRPr lang="pl-PL"/>
        </a:p>
      </dgm:t>
    </dgm:pt>
    <dgm:pt modelId="{AEDE3BFC-07EF-4489-8C8E-41A85F97C14D}" type="sibTrans" cxnId="{F7DA4A20-568F-4D90-BEA7-09235D046FCD}">
      <dgm:prSet/>
      <dgm:spPr/>
      <dgm:t>
        <a:bodyPr/>
        <a:lstStyle/>
        <a:p>
          <a:endParaRPr lang="pl-PL"/>
        </a:p>
      </dgm:t>
    </dgm:pt>
    <dgm:pt modelId="{02C6807B-35BF-431C-8E64-8F79369C4945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03136A"/>
              </a:solidFill>
            </a:rPr>
            <a:t>podpisać umowę / porozumienia zawierające istotne ustalenia wraz z deklaracją uruchomienia produkcji i  zatrudnienia skazanych na określony czas. </a:t>
          </a:r>
          <a:endParaRPr lang="pl-PL" sz="1600" dirty="0">
            <a:solidFill>
              <a:srgbClr val="03136A"/>
            </a:solidFill>
          </a:endParaRPr>
        </a:p>
      </dgm:t>
    </dgm:pt>
    <dgm:pt modelId="{4DF4BC90-C7AB-4C8C-9B9C-54DBAFC38372}" type="parTrans" cxnId="{667A8FD1-B389-4795-B008-DB2A56CF475F}">
      <dgm:prSet/>
      <dgm:spPr/>
      <dgm:t>
        <a:bodyPr/>
        <a:lstStyle/>
        <a:p>
          <a:endParaRPr lang="pl-PL"/>
        </a:p>
      </dgm:t>
    </dgm:pt>
    <dgm:pt modelId="{011298CB-015C-4389-9E78-7B1DC3375CF4}" type="sibTrans" cxnId="{667A8FD1-B389-4795-B008-DB2A56CF475F}">
      <dgm:prSet/>
      <dgm:spPr/>
      <dgm:t>
        <a:bodyPr/>
        <a:lstStyle/>
        <a:p>
          <a:endParaRPr lang="pl-PL"/>
        </a:p>
      </dgm:t>
    </dgm:pt>
    <dgm:pt modelId="{E5E81F0C-6DC6-4DA6-9A34-5BCBC1DCD12E}">
      <dgm:prSet phldrT="[Tekst]"/>
      <dgm:spPr/>
      <dgm:t>
        <a:bodyPr/>
        <a:lstStyle/>
        <a:p>
          <a:r>
            <a:rPr lang="pl-PL" dirty="0" smtClean="0"/>
            <a:t>5</a:t>
          </a:r>
          <a:endParaRPr lang="pl-PL" dirty="0"/>
        </a:p>
      </dgm:t>
    </dgm:pt>
    <dgm:pt modelId="{E48579A4-5755-4892-95E6-03BA9D495AD2}" type="parTrans" cxnId="{3CA59D76-888C-4820-AB76-61E8D4910C16}">
      <dgm:prSet/>
      <dgm:spPr/>
      <dgm:t>
        <a:bodyPr/>
        <a:lstStyle/>
        <a:p>
          <a:endParaRPr lang="pl-PL"/>
        </a:p>
      </dgm:t>
    </dgm:pt>
    <dgm:pt modelId="{5F195727-C484-4D78-AAE0-97D84E418815}" type="sibTrans" cxnId="{3CA59D76-888C-4820-AB76-61E8D4910C16}">
      <dgm:prSet/>
      <dgm:spPr/>
      <dgm:t>
        <a:bodyPr/>
        <a:lstStyle/>
        <a:p>
          <a:endParaRPr lang="pl-PL"/>
        </a:p>
      </dgm:t>
    </dgm:pt>
    <dgm:pt modelId="{3AC23443-13DF-4BAC-8A8C-1F8C72BDAF0C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03136A"/>
              </a:solidFill>
            </a:rPr>
            <a:t>wniosek o </a:t>
          </a:r>
          <a:r>
            <a:rPr lang="pl-PL" sz="1600" dirty="0" smtClean="0">
              <a:solidFill>
                <a:srgbClr val="03136A"/>
              </a:solidFill>
            </a:rPr>
            <a:t>dofinansowanie z Funduszu Aktywizacji Zawodowej Skazanych i  Rozwoju Przedsiębiorstw</a:t>
          </a:r>
          <a:r>
            <a:rPr lang="pl-PL" sz="1600" dirty="0" smtClean="0"/>
            <a:t>.</a:t>
          </a:r>
          <a:endParaRPr lang="pl-PL" sz="1600" dirty="0"/>
        </a:p>
      </dgm:t>
    </dgm:pt>
    <dgm:pt modelId="{55AA288F-4366-4630-B22E-1F247D67F19E}" type="parTrans" cxnId="{2796A3D4-5C88-4535-BC33-F897F59F280A}">
      <dgm:prSet/>
      <dgm:spPr/>
      <dgm:t>
        <a:bodyPr/>
        <a:lstStyle/>
        <a:p>
          <a:endParaRPr lang="pl-PL"/>
        </a:p>
      </dgm:t>
    </dgm:pt>
    <dgm:pt modelId="{785F8771-B936-4F86-864A-31007CB7F42D}" type="sibTrans" cxnId="{2796A3D4-5C88-4535-BC33-F897F59F280A}">
      <dgm:prSet/>
      <dgm:spPr/>
      <dgm:t>
        <a:bodyPr/>
        <a:lstStyle/>
        <a:p>
          <a:endParaRPr lang="pl-PL"/>
        </a:p>
      </dgm:t>
    </dgm:pt>
    <dgm:pt modelId="{0A3DE811-CFCA-4893-BE3D-96C8CA7A7322}">
      <dgm:prSet phldrT="[Tekst]"/>
      <dgm:spPr/>
      <dgm:t>
        <a:bodyPr/>
        <a:lstStyle/>
        <a:p>
          <a:r>
            <a:rPr lang="pl-PL" b="1" dirty="0" smtClean="0">
              <a:solidFill>
                <a:srgbClr val="FF0000"/>
              </a:solidFill>
            </a:rPr>
            <a:t>Sukces</a:t>
          </a:r>
          <a:endParaRPr lang="pl-PL" b="1" dirty="0">
            <a:solidFill>
              <a:srgbClr val="FF0000"/>
            </a:solidFill>
          </a:endParaRPr>
        </a:p>
      </dgm:t>
    </dgm:pt>
    <dgm:pt modelId="{FBFDCAFD-3FBA-40E7-99AC-6723FC684991}" type="parTrans" cxnId="{D80BFB73-9FAC-48DF-9D4C-C695454B25CB}">
      <dgm:prSet/>
      <dgm:spPr/>
      <dgm:t>
        <a:bodyPr/>
        <a:lstStyle/>
        <a:p>
          <a:endParaRPr lang="pl-PL"/>
        </a:p>
      </dgm:t>
    </dgm:pt>
    <dgm:pt modelId="{B8FB337F-F039-45E5-8B03-ACC3E209CF2C}" type="sibTrans" cxnId="{D80BFB73-9FAC-48DF-9D4C-C695454B25CB}">
      <dgm:prSet/>
      <dgm:spPr/>
      <dgm:t>
        <a:bodyPr/>
        <a:lstStyle/>
        <a:p>
          <a:endParaRPr lang="pl-PL"/>
        </a:p>
      </dgm:t>
    </dgm:pt>
    <dgm:pt modelId="{070D2E3D-627B-400A-B30D-A1251A3D34D4}">
      <dgm:prSet phldrT="[Tekst]" custT="1"/>
      <dgm:spPr/>
      <dgm:t>
        <a:bodyPr/>
        <a:lstStyle/>
        <a:p>
          <a:r>
            <a:rPr lang="pl-PL" sz="1600" b="1" u="none" dirty="0" smtClean="0">
              <a:solidFill>
                <a:srgbClr val="03136A"/>
              </a:solidFill>
            </a:rPr>
            <a:t>całkowite koszty budowy hali produkcyjnej bądź przystosowania budynków i pomieszczeń do produkcji, po uzyskaniu dotacji pokrywane są z </a:t>
          </a:r>
          <a:r>
            <a:rPr lang="pl-PL" sz="1600" b="1" u="none" dirty="0" smtClean="0">
              <a:solidFill>
                <a:srgbClr val="03136A"/>
              </a:solidFill>
            </a:rPr>
            <a:t>FAZS</a:t>
          </a:r>
          <a:endParaRPr lang="pl-PL" sz="1600" b="1" u="none" dirty="0">
            <a:solidFill>
              <a:srgbClr val="03136A"/>
            </a:solidFill>
          </a:endParaRPr>
        </a:p>
      </dgm:t>
    </dgm:pt>
    <dgm:pt modelId="{A379E5B1-0682-4557-8E09-B5E5B67EFEB2}" type="parTrans" cxnId="{DC70D00B-AA07-4FF6-BE4A-D7F61F94911A}">
      <dgm:prSet/>
      <dgm:spPr/>
      <dgm:t>
        <a:bodyPr/>
        <a:lstStyle/>
        <a:p>
          <a:endParaRPr lang="pl-PL"/>
        </a:p>
      </dgm:t>
    </dgm:pt>
    <dgm:pt modelId="{43FD4CB2-F9F9-4256-A9B1-0F46B6AF78A3}" type="sibTrans" cxnId="{DC70D00B-AA07-4FF6-BE4A-D7F61F94911A}">
      <dgm:prSet/>
      <dgm:spPr/>
      <dgm:t>
        <a:bodyPr/>
        <a:lstStyle/>
        <a:p>
          <a:endParaRPr lang="pl-PL"/>
        </a:p>
      </dgm:t>
    </dgm:pt>
    <dgm:pt modelId="{6E3965CE-1745-4721-9E56-669321FF00CB}" type="pres">
      <dgm:prSet presAssocID="{2E26D0E0-5C8E-4350-9E98-3399AAF691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101FDB-50BA-4E9E-8BD5-A56FB94F1881}" type="pres">
      <dgm:prSet presAssocID="{BBFC77DD-1224-484B-8FB2-055735FA87BB}" presName="composite" presStyleCnt="0"/>
      <dgm:spPr/>
    </dgm:pt>
    <dgm:pt modelId="{580827E0-BB07-4C62-8477-E9F77876704B}" type="pres">
      <dgm:prSet presAssocID="{BBFC77DD-1224-484B-8FB2-055735FA87B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C98682-8E8B-412C-B9BC-BA5393E8F455}" type="pres">
      <dgm:prSet presAssocID="{BBFC77DD-1224-484B-8FB2-055735FA87B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B6ABB8-789A-454D-8A63-2A68F2335B03}" type="pres">
      <dgm:prSet presAssocID="{AEDE3BFC-07EF-4489-8C8E-41A85F97C14D}" presName="sp" presStyleCnt="0"/>
      <dgm:spPr/>
    </dgm:pt>
    <dgm:pt modelId="{167394B8-3989-47C3-AE22-C2A14810CE59}" type="pres">
      <dgm:prSet presAssocID="{E5E81F0C-6DC6-4DA6-9A34-5BCBC1DCD12E}" presName="composite" presStyleCnt="0"/>
      <dgm:spPr/>
    </dgm:pt>
    <dgm:pt modelId="{59702570-F068-4677-A4D1-7A3C7AD8D36A}" type="pres">
      <dgm:prSet presAssocID="{E5E81F0C-6DC6-4DA6-9A34-5BCBC1DCD12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A092E8-E241-4799-81A0-1FA745128D66}" type="pres">
      <dgm:prSet presAssocID="{E5E81F0C-6DC6-4DA6-9A34-5BCBC1DCD12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944E4B-B568-4CE9-BCEC-80B940EBBB09}" type="pres">
      <dgm:prSet presAssocID="{5F195727-C484-4D78-AAE0-97D84E418815}" presName="sp" presStyleCnt="0"/>
      <dgm:spPr/>
    </dgm:pt>
    <dgm:pt modelId="{5B4A25FF-FA7C-4E74-B098-635CB282C3CC}" type="pres">
      <dgm:prSet presAssocID="{0A3DE811-CFCA-4893-BE3D-96C8CA7A7322}" presName="composite" presStyleCnt="0"/>
      <dgm:spPr/>
    </dgm:pt>
    <dgm:pt modelId="{2A083B13-B63D-42FE-B762-B2528A6B4C18}" type="pres">
      <dgm:prSet presAssocID="{0A3DE811-CFCA-4893-BE3D-96C8CA7A732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4E52C3-DCC6-4197-AA15-CD177EE3B7F7}" type="pres">
      <dgm:prSet presAssocID="{0A3DE811-CFCA-4893-BE3D-96C8CA7A732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796A3D4-5C88-4535-BC33-F897F59F280A}" srcId="{E5E81F0C-6DC6-4DA6-9A34-5BCBC1DCD12E}" destId="{3AC23443-13DF-4BAC-8A8C-1F8C72BDAF0C}" srcOrd="0" destOrd="0" parTransId="{55AA288F-4366-4630-B22E-1F247D67F19E}" sibTransId="{785F8771-B936-4F86-864A-31007CB7F42D}"/>
    <dgm:cxn modelId="{DC70D00B-AA07-4FF6-BE4A-D7F61F94911A}" srcId="{0A3DE811-CFCA-4893-BE3D-96C8CA7A7322}" destId="{070D2E3D-627B-400A-B30D-A1251A3D34D4}" srcOrd="0" destOrd="0" parTransId="{A379E5B1-0682-4557-8E09-B5E5B67EFEB2}" sibTransId="{43FD4CB2-F9F9-4256-A9B1-0F46B6AF78A3}"/>
    <dgm:cxn modelId="{140778A4-ED64-489E-91C4-7539EE69CDE3}" type="presOf" srcId="{0A3DE811-CFCA-4893-BE3D-96C8CA7A7322}" destId="{2A083B13-B63D-42FE-B762-B2528A6B4C18}" srcOrd="0" destOrd="0" presId="urn:microsoft.com/office/officeart/2005/8/layout/chevron2"/>
    <dgm:cxn modelId="{8EEFEEC1-6C31-4148-83B5-4E687AF011B0}" type="presOf" srcId="{2E26D0E0-5C8E-4350-9E98-3399AAF691B1}" destId="{6E3965CE-1745-4721-9E56-669321FF00CB}" srcOrd="0" destOrd="0" presId="urn:microsoft.com/office/officeart/2005/8/layout/chevron2"/>
    <dgm:cxn modelId="{3A9E41BB-BADD-4EEE-B8E7-2125D5631AB8}" type="presOf" srcId="{E5E81F0C-6DC6-4DA6-9A34-5BCBC1DCD12E}" destId="{59702570-F068-4677-A4D1-7A3C7AD8D36A}" srcOrd="0" destOrd="0" presId="urn:microsoft.com/office/officeart/2005/8/layout/chevron2"/>
    <dgm:cxn modelId="{37B6556C-D376-40C9-B5E5-24612FB79427}" type="presOf" srcId="{3AC23443-13DF-4BAC-8A8C-1F8C72BDAF0C}" destId="{BDA092E8-E241-4799-81A0-1FA745128D66}" srcOrd="0" destOrd="0" presId="urn:microsoft.com/office/officeart/2005/8/layout/chevron2"/>
    <dgm:cxn modelId="{F7F573D5-E428-4D7C-91AA-99ED092E57C7}" type="presOf" srcId="{BBFC77DD-1224-484B-8FB2-055735FA87BB}" destId="{580827E0-BB07-4C62-8477-E9F77876704B}" srcOrd="0" destOrd="0" presId="urn:microsoft.com/office/officeart/2005/8/layout/chevron2"/>
    <dgm:cxn modelId="{667A8FD1-B389-4795-B008-DB2A56CF475F}" srcId="{BBFC77DD-1224-484B-8FB2-055735FA87BB}" destId="{02C6807B-35BF-431C-8E64-8F79369C4945}" srcOrd="0" destOrd="0" parTransId="{4DF4BC90-C7AB-4C8C-9B9C-54DBAFC38372}" sibTransId="{011298CB-015C-4389-9E78-7B1DC3375CF4}"/>
    <dgm:cxn modelId="{253A9C65-E746-4434-B362-0D67E0C4854E}" type="presOf" srcId="{02C6807B-35BF-431C-8E64-8F79369C4945}" destId="{E4C98682-8E8B-412C-B9BC-BA5393E8F455}" srcOrd="0" destOrd="0" presId="urn:microsoft.com/office/officeart/2005/8/layout/chevron2"/>
    <dgm:cxn modelId="{60E858AB-B814-4D3D-A991-1E3584745043}" type="presOf" srcId="{070D2E3D-627B-400A-B30D-A1251A3D34D4}" destId="{434E52C3-DCC6-4197-AA15-CD177EE3B7F7}" srcOrd="0" destOrd="0" presId="urn:microsoft.com/office/officeart/2005/8/layout/chevron2"/>
    <dgm:cxn modelId="{3CA59D76-888C-4820-AB76-61E8D4910C16}" srcId="{2E26D0E0-5C8E-4350-9E98-3399AAF691B1}" destId="{E5E81F0C-6DC6-4DA6-9A34-5BCBC1DCD12E}" srcOrd="1" destOrd="0" parTransId="{E48579A4-5755-4892-95E6-03BA9D495AD2}" sibTransId="{5F195727-C484-4D78-AAE0-97D84E418815}"/>
    <dgm:cxn modelId="{F7DA4A20-568F-4D90-BEA7-09235D046FCD}" srcId="{2E26D0E0-5C8E-4350-9E98-3399AAF691B1}" destId="{BBFC77DD-1224-484B-8FB2-055735FA87BB}" srcOrd="0" destOrd="0" parTransId="{438CBD8F-EE04-4972-9CDE-4050BB5AF794}" sibTransId="{AEDE3BFC-07EF-4489-8C8E-41A85F97C14D}"/>
    <dgm:cxn modelId="{D80BFB73-9FAC-48DF-9D4C-C695454B25CB}" srcId="{2E26D0E0-5C8E-4350-9E98-3399AAF691B1}" destId="{0A3DE811-CFCA-4893-BE3D-96C8CA7A7322}" srcOrd="2" destOrd="0" parTransId="{FBFDCAFD-3FBA-40E7-99AC-6723FC684991}" sibTransId="{B8FB337F-F039-45E5-8B03-ACC3E209CF2C}"/>
    <dgm:cxn modelId="{D840D657-BFA8-41FA-B719-3AD66A1CF6CF}" type="presParOf" srcId="{6E3965CE-1745-4721-9E56-669321FF00CB}" destId="{4A101FDB-50BA-4E9E-8BD5-A56FB94F1881}" srcOrd="0" destOrd="0" presId="urn:microsoft.com/office/officeart/2005/8/layout/chevron2"/>
    <dgm:cxn modelId="{CD59D273-7E6B-4BF8-B5AF-DD94B744171D}" type="presParOf" srcId="{4A101FDB-50BA-4E9E-8BD5-A56FB94F1881}" destId="{580827E0-BB07-4C62-8477-E9F77876704B}" srcOrd="0" destOrd="0" presId="urn:microsoft.com/office/officeart/2005/8/layout/chevron2"/>
    <dgm:cxn modelId="{F1302EF7-37D2-44D3-BAB1-3540AC1949F2}" type="presParOf" srcId="{4A101FDB-50BA-4E9E-8BD5-A56FB94F1881}" destId="{E4C98682-8E8B-412C-B9BC-BA5393E8F455}" srcOrd="1" destOrd="0" presId="urn:microsoft.com/office/officeart/2005/8/layout/chevron2"/>
    <dgm:cxn modelId="{DA99B6EF-4249-4244-871B-1FA42165BCF6}" type="presParOf" srcId="{6E3965CE-1745-4721-9E56-669321FF00CB}" destId="{72B6ABB8-789A-454D-8A63-2A68F2335B03}" srcOrd="1" destOrd="0" presId="urn:microsoft.com/office/officeart/2005/8/layout/chevron2"/>
    <dgm:cxn modelId="{FAB70FCC-357B-4DFF-89D1-95F02D6EDA3B}" type="presParOf" srcId="{6E3965CE-1745-4721-9E56-669321FF00CB}" destId="{167394B8-3989-47C3-AE22-C2A14810CE59}" srcOrd="2" destOrd="0" presId="urn:microsoft.com/office/officeart/2005/8/layout/chevron2"/>
    <dgm:cxn modelId="{7929CDCD-0F8D-4365-9FD4-9E6F0E5E6A7E}" type="presParOf" srcId="{167394B8-3989-47C3-AE22-C2A14810CE59}" destId="{59702570-F068-4677-A4D1-7A3C7AD8D36A}" srcOrd="0" destOrd="0" presId="urn:microsoft.com/office/officeart/2005/8/layout/chevron2"/>
    <dgm:cxn modelId="{22E32179-4443-4A3B-8B74-D621735A7F94}" type="presParOf" srcId="{167394B8-3989-47C3-AE22-C2A14810CE59}" destId="{BDA092E8-E241-4799-81A0-1FA745128D66}" srcOrd="1" destOrd="0" presId="urn:microsoft.com/office/officeart/2005/8/layout/chevron2"/>
    <dgm:cxn modelId="{AF849374-F82A-4890-B0FC-467F778D43AE}" type="presParOf" srcId="{6E3965CE-1745-4721-9E56-669321FF00CB}" destId="{F9944E4B-B568-4CE9-BCEC-80B940EBBB09}" srcOrd="3" destOrd="0" presId="urn:microsoft.com/office/officeart/2005/8/layout/chevron2"/>
    <dgm:cxn modelId="{AE97DC21-CB86-41A3-9B1A-02417D463910}" type="presParOf" srcId="{6E3965CE-1745-4721-9E56-669321FF00CB}" destId="{5B4A25FF-FA7C-4E74-B098-635CB282C3CC}" srcOrd="4" destOrd="0" presId="urn:microsoft.com/office/officeart/2005/8/layout/chevron2"/>
    <dgm:cxn modelId="{3EC0CF4D-1E52-4D9C-A7F5-BC4B2B3F7EC8}" type="presParOf" srcId="{5B4A25FF-FA7C-4E74-B098-635CB282C3CC}" destId="{2A083B13-B63D-42FE-B762-B2528A6B4C18}" srcOrd="0" destOrd="0" presId="urn:microsoft.com/office/officeart/2005/8/layout/chevron2"/>
    <dgm:cxn modelId="{2652E9A8-CACC-4640-A476-4A2D4938A27A}" type="presParOf" srcId="{5B4A25FF-FA7C-4E74-B098-635CB282C3CC}" destId="{434E52C3-DCC6-4197-AA15-CD177EE3B7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3AE4D4-2FE5-4D93-B93A-E514D3FF953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B1F5AC-0BD6-4F64-9BFF-F7E983D92ACE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03136A"/>
              </a:solidFill>
            </a:rPr>
            <a:t>wnikliwa analiza właściwości osobistych</a:t>
          </a:r>
          <a:endParaRPr lang="pl-PL" sz="1600" dirty="0">
            <a:solidFill>
              <a:srgbClr val="03136A"/>
            </a:solidFill>
          </a:endParaRPr>
        </a:p>
      </dgm:t>
    </dgm:pt>
    <dgm:pt modelId="{AB0382D6-9651-40B3-ADB1-12D841127233}" type="parTrans" cxnId="{4CD103B1-117A-480F-9211-A405AFBFDCC0}">
      <dgm:prSet/>
      <dgm:spPr/>
      <dgm:t>
        <a:bodyPr/>
        <a:lstStyle/>
        <a:p>
          <a:endParaRPr lang="pl-PL"/>
        </a:p>
      </dgm:t>
    </dgm:pt>
    <dgm:pt modelId="{BCA0532F-C2D5-442A-922A-EE8AD9EAF71A}" type="sibTrans" cxnId="{4CD103B1-117A-480F-9211-A405AFBFDCC0}">
      <dgm:prSet/>
      <dgm:spPr/>
      <dgm:t>
        <a:bodyPr/>
        <a:lstStyle/>
        <a:p>
          <a:endParaRPr lang="pl-PL"/>
        </a:p>
      </dgm:t>
    </dgm:pt>
    <dgm:pt modelId="{0E12A767-7406-4ECB-B9D4-434779AC59FB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03136A"/>
              </a:solidFill>
            </a:rPr>
            <a:t>monitorowanie sytuacji formalno- prawnej</a:t>
          </a:r>
          <a:endParaRPr lang="pl-PL" sz="1600" dirty="0">
            <a:solidFill>
              <a:srgbClr val="03136A"/>
            </a:solidFill>
          </a:endParaRPr>
        </a:p>
      </dgm:t>
    </dgm:pt>
    <dgm:pt modelId="{7482BB85-FE9D-4BA9-9840-C17B9462468E}" type="parTrans" cxnId="{6C6E09DF-B86C-44C1-B246-854195DFC44E}">
      <dgm:prSet/>
      <dgm:spPr/>
      <dgm:t>
        <a:bodyPr/>
        <a:lstStyle/>
        <a:p>
          <a:endParaRPr lang="pl-PL"/>
        </a:p>
      </dgm:t>
    </dgm:pt>
    <dgm:pt modelId="{E975F24A-CCC3-412F-9DA8-FE00E36945F7}" type="sibTrans" cxnId="{6C6E09DF-B86C-44C1-B246-854195DFC44E}">
      <dgm:prSet/>
      <dgm:spPr/>
      <dgm:t>
        <a:bodyPr/>
        <a:lstStyle/>
        <a:p>
          <a:endParaRPr lang="pl-PL"/>
        </a:p>
      </dgm:t>
    </dgm:pt>
    <dgm:pt modelId="{52CDE787-DEBD-4535-98DA-1FAF7C52F30A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03136A"/>
              </a:solidFill>
            </a:rPr>
            <a:t>systematyczne kontrole miejsc pracy przez funkcjonariuszy Służby Więziennej</a:t>
          </a:r>
          <a:endParaRPr lang="pl-PL" sz="1600" dirty="0">
            <a:solidFill>
              <a:srgbClr val="03136A"/>
            </a:solidFill>
          </a:endParaRPr>
        </a:p>
      </dgm:t>
    </dgm:pt>
    <dgm:pt modelId="{9A69CD85-0404-4874-8F2A-C5E559CC93EB}" type="parTrans" cxnId="{C6500F64-D115-4F05-9A2D-00F7B3884189}">
      <dgm:prSet/>
      <dgm:spPr/>
      <dgm:t>
        <a:bodyPr/>
        <a:lstStyle/>
        <a:p>
          <a:endParaRPr lang="pl-PL"/>
        </a:p>
      </dgm:t>
    </dgm:pt>
    <dgm:pt modelId="{DBCA1A6B-8BA1-4844-924A-94114A8189CE}" type="sibTrans" cxnId="{C6500F64-D115-4F05-9A2D-00F7B3884189}">
      <dgm:prSet/>
      <dgm:spPr/>
      <dgm:t>
        <a:bodyPr/>
        <a:lstStyle/>
        <a:p>
          <a:endParaRPr lang="pl-PL"/>
        </a:p>
      </dgm:t>
    </dgm:pt>
    <dgm:pt modelId="{2E50CE37-45AF-48C1-BBD8-F65DB84A914B}" type="pres">
      <dgm:prSet presAssocID="{E73AE4D4-2FE5-4D93-B93A-E514D3FF953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57C65A-C76D-4A9C-B0FF-AD8A1363EEF2}" type="pres">
      <dgm:prSet presAssocID="{E73AE4D4-2FE5-4D93-B93A-E514D3FF9539}" presName="arrow" presStyleLbl="bgShp" presStyleIdx="0" presStyleCnt="1" custLinFactNeighborX="704" custLinFactNeighborY="0"/>
      <dgm:spPr/>
    </dgm:pt>
    <dgm:pt modelId="{364C3992-0334-4C99-9771-FAEBA36042F9}" type="pres">
      <dgm:prSet presAssocID="{E73AE4D4-2FE5-4D93-B93A-E514D3FF9539}" presName="arrowDiagram3" presStyleCnt="0"/>
      <dgm:spPr/>
    </dgm:pt>
    <dgm:pt modelId="{3811056A-6905-47FE-8CAE-2B562E8EB1DD}" type="pres">
      <dgm:prSet presAssocID="{B4B1F5AC-0BD6-4F64-9BFF-F7E983D92ACE}" presName="bullet3a" presStyleLbl="node1" presStyleIdx="0" presStyleCnt="3"/>
      <dgm:spPr/>
    </dgm:pt>
    <dgm:pt modelId="{7E07FA83-66EA-42CC-8C9D-14C76FB77FC8}" type="pres">
      <dgm:prSet presAssocID="{B4B1F5AC-0BD6-4F64-9BFF-F7E983D92ACE}" presName="textBox3a" presStyleLbl="revTx" presStyleIdx="0" presStyleCnt="3" custScaleX="143487" custLinFactNeighborX="21533" custLinFactNeighborY="45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6A26B7-3C4F-4450-A214-3CFE3C7A23C5}" type="pres">
      <dgm:prSet presAssocID="{0E12A767-7406-4ECB-B9D4-434779AC59FB}" presName="bullet3b" presStyleLbl="node1" presStyleIdx="1" presStyleCnt="3"/>
      <dgm:spPr/>
    </dgm:pt>
    <dgm:pt modelId="{8B360A23-F13E-4CFC-8614-0CC23D84F346}" type="pres">
      <dgm:prSet presAssocID="{0E12A767-7406-4ECB-B9D4-434779AC59FB}" presName="textBox3b" presStyleLbl="revTx" presStyleIdx="1" presStyleCnt="3" custScaleX="129329" custLinFactNeighborX="15317" custLinFactNeighborY="59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09E699-C0B7-44DA-A1A2-1A660F24C0A1}" type="pres">
      <dgm:prSet presAssocID="{52CDE787-DEBD-4535-98DA-1FAF7C52F30A}" presName="bullet3c" presStyleLbl="node1" presStyleIdx="2" presStyleCnt="3"/>
      <dgm:spPr/>
    </dgm:pt>
    <dgm:pt modelId="{D0E1BCB3-12F7-4F2C-8243-DDD3D277EF2D}" type="pres">
      <dgm:prSet presAssocID="{52CDE787-DEBD-4535-98DA-1FAF7C52F30A}" presName="textBox3c" presStyleLbl="revTx" presStyleIdx="2" presStyleCnt="3" custScaleX="221489" custScaleY="86010" custLinFactNeighborX="62782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D35C99-77CF-423B-ADD2-A848965AE5B0}" type="presOf" srcId="{0E12A767-7406-4ECB-B9D4-434779AC59FB}" destId="{8B360A23-F13E-4CFC-8614-0CC23D84F346}" srcOrd="0" destOrd="0" presId="urn:microsoft.com/office/officeart/2005/8/layout/arrow2"/>
    <dgm:cxn modelId="{4CD103B1-117A-480F-9211-A405AFBFDCC0}" srcId="{E73AE4D4-2FE5-4D93-B93A-E514D3FF9539}" destId="{B4B1F5AC-0BD6-4F64-9BFF-F7E983D92ACE}" srcOrd="0" destOrd="0" parTransId="{AB0382D6-9651-40B3-ADB1-12D841127233}" sibTransId="{BCA0532F-C2D5-442A-922A-EE8AD9EAF71A}"/>
    <dgm:cxn modelId="{C6500F64-D115-4F05-9A2D-00F7B3884189}" srcId="{E73AE4D4-2FE5-4D93-B93A-E514D3FF9539}" destId="{52CDE787-DEBD-4535-98DA-1FAF7C52F30A}" srcOrd="2" destOrd="0" parTransId="{9A69CD85-0404-4874-8F2A-C5E559CC93EB}" sibTransId="{DBCA1A6B-8BA1-4844-924A-94114A8189CE}"/>
    <dgm:cxn modelId="{6C6E09DF-B86C-44C1-B246-854195DFC44E}" srcId="{E73AE4D4-2FE5-4D93-B93A-E514D3FF9539}" destId="{0E12A767-7406-4ECB-B9D4-434779AC59FB}" srcOrd="1" destOrd="0" parTransId="{7482BB85-FE9D-4BA9-9840-C17B9462468E}" sibTransId="{E975F24A-CCC3-412F-9DA8-FE00E36945F7}"/>
    <dgm:cxn modelId="{9A2A0C3E-F819-4EA2-B860-FA4B1D0BEF24}" type="presOf" srcId="{E73AE4D4-2FE5-4D93-B93A-E514D3FF9539}" destId="{2E50CE37-45AF-48C1-BBD8-F65DB84A914B}" srcOrd="0" destOrd="0" presId="urn:microsoft.com/office/officeart/2005/8/layout/arrow2"/>
    <dgm:cxn modelId="{D92E2807-9B16-4514-BD10-4B5C33AC74BB}" type="presOf" srcId="{52CDE787-DEBD-4535-98DA-1FAF7C52F30A}" destId="{D0E1BCB3-12F7-4F2C-8243-DDD3D277EF2D}" srcOrd="0" destOrd="0" presId="urn:microsoft.com/office/officeart/2005/8/layout/arrow2"/>
    <dgm:cxn modelId="{7D257C24-5AAD-4D14-966C-72DA3D339DF6}" type="presOf" srcId="{B4B1F5AC-0BD6-4F64-9BFF-F7E983D92ACE}" destId="{7E07FA83-66EA-42CC-8C9D-14C76FB77FC8}" srcOrd="0" destOrd="0" presId="urn:microsoft.com/office/officeart/2005/8/layout/arrow2"/>
    <dgm:cxn modelId="{2FB7F87D-9F78-48DD-AE7A-2E57A63C77C9}" type="presParOf" srcId="{2E50CE37-45AF-48C1-BBD8-F65DB84A914B}" destId="{E057C65A-C76D-4A9C-B0FF-AD8A1363EEF2}" srcOrd="0" destOrd="0" presId="urn:microsoft.com/office/officeart/2005/8/layout/arrow2"/>
    <dgm:cxn modelId="{DC557BE0-5E5F-48BE-9130-9A2295BF35BE}" type="presParOf" srcId="{2E50CE37-45AF-48C1-BBD8-F65DB84A914B}" destId="{364C3992-0334-4C99-9771-FAEBA36042F9}" srcOrd="1" destOrd="0" presId="urn:microsoft.com/office/officeart/2005/8/layout/arrow2"/>
    <dgm:cxn modelId="{F2CFF753-33D5-4C8D-8DDB-EE9F7AD397C9}" type="presParOf" srcId="{364C3992-0334-4C99-9771-FAEBA36042F9}" destId="{3811056A-6905-47FE-8CAE-2B562E8EB1DD}" srcOrd="0" destOrd="0" presId="urn:microsoft.com/office/officeart/2005/8/layout/arrow2"/>
    <dgm:cxn modelId="{C5584344-5BF2-4AFE-9282-DAD313AA8301}" type="presParOf" srcId="{364C3992-0334-4C99-9771-FAEBA36042F9}" destId="{7E07FA83-66EA-42CC-8C9D-14C76FB77FC8}" srcOrd="1" destOrd="0" presId="urn:microsoft.com/office/officeart/2005/8/layout/arrow2"/>
    <dgm:cxn modelId="{7ECC2A12-B9C6-4503-9815-C4BA1CA41AF2}" type="presParOf" srcId="{364C3992-0334-4C99-9771-FAEBA36042F9}" destId="{FC6A26B7-3C4F-4450-A214-3CFE3C7A23C5}" srcOrd="2" destOrd="0" presId="urn:microsoft.com/office/officeart/2005/8/layout/arrow2"/>
    <dgm:cxn modelId="{5FE97C33-E2E4-4E09-9272-4F4C42735C4A}" type="presParOf" srcId="{364C3992-0334-4C99-9771-FAEBA36042F9}" destId="{8B360A23-F13E-4CFC-8614-0CC23D84F346}" srcOrd="3" destOrd="0" presId="urn:microsoft.com/office/officeart/2005/8/layout/arrow2"/>
    <dgm:cxn modelId="{59DB42C1-B758-401B-87B6-37E001660106}" type="presParOf" srcId="{364C3992-0334-4C99-9771-FAEBA36042F9}" destId="{5A09E699-C0B7-44DA-A1A2-1A660F24C0A1}" srcOrd="4" destOrd="0" presId="urn:microsoft.com/office/officeart/2005/8/layout/arrow2"/>
    <dgm:cxn modelId="{9DE9F091-3913-482B-95EE-2F4C7258865E}" type="presParOf" srcId="{364C3992-0334-4C99-9771-FAEBA36042F9}" destId="{D0E1BCB3-12F7-4F2C-8243-DDD3D277EF2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25B09-3F7F-4684-BA29-E8AF3E0755CF}">
      <dsp:nvSpPr>
        <dsp:cNvPr id="0" name=""/>
        <dsp:cNvSpPr/>
      </dsp:nvSpPr>
      <dsp:spPr>
        <a:xfrm>
          <a:off x="24472" y="17068"/>
          <a:ext cx="3472520" cy="3472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1104" tIns="25400" rIns="19110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03136A"/>
              </a:solidFill>
            </a:rPr>
            <a:t>Ratunek na problemy rynku pracy?</a:t>
          </a:r>
          <a:endParaRPr lang="pl-PL" sz="2000" kern="1200" dirty="0">
            <a:solidFill>
              <a:srgbClr val="03136A"/>
            </a:solidFill>
          </a:endParaRPr>
        </a:p>
      </dsp:txBody>
      <dsp:txXfrm>
        <a:off x="533011" y="525607"/>
        <a:ext cx="2455442" cy="2455442"/>
      </dsp:txXfrm>
    </dsp:sp>
    <dsp:sp modelId="{5039C28D-7B9F-431F-9010-84EFE26702BD}">
      <dsp:nvSpPr>
        <dsp:cNvPr id="0" name=""/>
        <dsp:cNvSpPr/>
      </dsp:nvSpPr>
      <dsp:spPr>
        <a:xfrm>
          <a:off x="2771799" y="57453"/>
          <a:ext cx="3472520" cy="3472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1104" tIns="25400" rIns="19110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03136A"/>
              </a:solidFill>
            </a:rPr>
            <a:t>Biznesowy sukces ?</a:t>
          </a:r>
          <a:r>
            <a:rPr lang="pl-PL" sz="2000" kern="1200" dirty="0" smtClean="0"/>
            <a:t>	</a:t>
          </a:r>
          <a:endParaRPr lang="pl-PL" sz="2000" kern="1200" dirty="0"/>
        </a:p>
      </dsp:txBody>
      <dsp:txXfrm>
        <a:off x="3280338" y="565992"/>
        <a:ext cx="2455442" cy="2455442"/>
      </dsp:txXfrm>
    </dsp:sp>
    <dsp:sp modelId="{6448B3A7-FAB1-43C3-88B1-F6193EC995C5}">
      <dsp:nvSpPr>
        <dsp:cNvPr id="0" name=""/>
        <dsp:cNvSpPr/>
      </dsp:nvSpPr>
      <dsp:spPr>
        <a:xfrm>
          <a:off x="5560004" y="62662"/>
          <a:ext cx="3472520" cy="34725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1104" tIns="25400" rIns="19110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03136A"/>
              </a:solidFill>
            </a:rPr>
            <a:t>Bezpieczeństwo?</a:t>
          </a:r>
          <a:endParaRPr lang="pl-PL" sz="2000" kern="1200" dirty="0">
            <a:solidFill>
              <a:srgbClr val="03136A"/>
            </a:solidFill>
          </a:endParaRPr>
        </a:p>
      </dsp:txBody>
      <dsp:txXfrm>
        <a:off x="6068543" y="571201"/>
        <a:ext cx="2455442" cy="2455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38D12-1275-4C8B-BBCD-EF083BB2DD6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F967C-D8C0-4053-9232-882A8A0BA6AA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i="1" kern="1200" dirty="0" smtClean="0">
            <a:solidFill>
              <a:srgbClr val="03136A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 smtClean="0">
              <a:solidFill>
                <a:srgbClr val="03136A"/>
              </a:solidFill>
            </a:rPr>
            <a:t>I FILAR: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 smtClean="0">
              <a:solidFill>
                <a:srgbClr val="03136A"/>
              </a:solidFill>
            </a:rPr>
            <a:t>budowa hal produkcyjnych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 dirty="0"/>
        </a:p>
      </dsp:txBody>
      <dsp:txXfrm>
        <a:off x="2790161" y="455544"/>
        <a:ext cx="2547676" cy="868101"/>
      </dsp:txXfrm>
    </dsp:sp>
    <dsp:sp modelId="{46B92E0E-D440-4AF9-A2A7-E615603709B6}">
      <dsp:nvSpPr>
        <dsp:cNvPr id="0" name=""/>
        <dsp:cNvSpPr/>
      </dsp:nvSpPr>
      <dsp:spPr>
        <a:xfrm>
          <a:off x="2736305" y="1671105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i="1" kern="1200" dirty="0" smtClean="0">
            <a:solidFill>
              <a:srgbClr val="03136A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 smtClean="0">
              <a:solidFill>
                <a:srgbClr val="03136A"/>
              </a:solidFill>
            </a:rPr>
            <a:t>II FILAR: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 smtClean="0">
              <a:solidFill>
                <a:srgbClr val="03136A"/>
              </a:solidFill>
            </a:rPr>
            <a:t>ulgi dla przedsiębiorców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 dirty="0"/>
        </a:p>
      </dsp:txBody>
      <dsp:txXfrm>
        <a:off x="2783267" y="1718067"/>
        <a:ext cx="2547676" cy="868101"/>
      </dsp:txXfrm>
    </dsp:sp>
    <dsp:sp modelId="{AFEAEC5A-E0F8-419F-BF5B-27974BBD2E4D}">
      <dsp:nvSpPr>
        <dsp:cNvPr id="0" name=""/>
        <dsp:cNvSpPr/>
      </dsp:nvSpPr>
      <dsp:spPr>
        <a:xfrm>
          <a:off x="2736305" y="2895244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 smtClean="0">
              <a:solidFill>
                <a:srgbClr val="03136A"/>
              </a:solidFill>
            </a:rPr>
            <a:t>III FILAR: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0" kern="1200" dirty="0" smtClean="0">
              <a:solidFill>
                <a:srgbClr val="03136A"/>
              </a:solidFill>
            </a:rPr>
            <a:t>praca nieodpłatna więźniów</a:t>
          </a:r>
          <a:endParaRPr lang="pl-PL" sz="1800" b="1" i="0" kern="1200" dirty="0">
            <a:solidFill>
              <a:srgbClr val="03136A"/>
            </a:solidFill>
          </a:endParaRPr>
        </a:p>
      </dsp:txBody>
      <dsp:txXfrm>
        <a:off x="2783267" y="2942206"/>
        <a:ext cx="2547676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D76F-C43F-4B7C-B60F-B50BF3A1E493}">
      <dsp:nvSpPr>
        <dsp:cNvPr id="0" name=""/>
        <dsp:cNvSpPr/>
      </dsp:nvSpPr>
      <dsp:spPr>
        <a:xfrm rot="10800000">
          <a:off x="1494226" y="465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 smtClean="0"/>
            <a:t>zwrot w formie ryczałtu w wysokości  20%  wynagrodzenia brutto (nowy projekt zakłada ryczałt 40%)</a:t>
          </a:r>
          <a:endParaRPr lang="pl-PL" sz="1600" b="0" i="0" kern="1200" dirty="0"/>
        </a:p>
      </dsp:txBody>
      <dsp:txXfrm rot="10800000">
        <a:off x="1763157" y="465"/>
        <a:ext cx="4595677" cy="1075723"/>
      </dsp:txXfrm>
    </dsp:sp>
    <dsp:sp modelId="{B6667DF8-2071-4C7A-8186-5A583A626366}">
      <dsp:nvSpPr>
        <dsp:cNvPr id="0" name=""/>
        <dsp:cNvSpPr/>
      </dsp:nvSpPr>
      <dsp:spPr>
        <a:xfrm>
          <a:off x="917101" y="2"/>
          <a:ext cx="1075723" cy="10757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92E17-F4BA-41F5-B33B-66744102F8F6}">
      <dsp:nvSpPr>
        <dsp:cNvPr id="0" name=""/>
        <dsp:cNvSpPr/>
      </dsp:nvSpPr>
      <dsp:spPr>
        <a:xfrm rot="10800000">
          <a:off x="1494226" y="1397300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 smtClean="0"/>
            <a:t>nieoprocentowana pożyczka, bezzwrotna dotacja </a:t>
          </a:r>
          <a:endParaRPr lang="pl-PL" sz="1600" b="0" i="0" kern="1200" dirty="0"/>
        </a:p>
      </dsp:txBody>
      <dsp:txXfrm rot="10800000">
        <a:off x="1763157" y="1397300"/>
        <a:ext cx="4595677" cy="1075723"/>
      </dsp:txXfrm>
    </dsp:sp>
    <dsp:sp modelId="{F7C42462-8D78-4671-A86C-F315207A51CF}">
      <dsp:nvSpPr>
        <dsp:cNvPr id="0" name=""/>
        <dsp:cNvSpPr/>
      </dsp:nvSpPr>
      <dsp:spPr>
        <a:xfrm>
          <a:off x="956365" y="1397300"/>
          <a:ext cx="1075723" cy="10757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232C4-986E-4554-B75F-83191CE76406}">
      <dsp:nvSpPr>
        <dsp:cNvPr id="0" name=""/>
        <dsp:cNvSpPr/>
      </dsp:nvSpPr>
      <dsp:spPr>
        <a:xfrm rot="10800000">
          <a:off x="1494226" y="2794135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nie stosuje się przepisów </a:t>
          </a:r>
          <a:r>
            <a:rPr lang="pl-PL" sz="1600" kern="1200" dirty="0" smtClean="0"/>
            <a:t>prawa pracy (za wyjątkiem przepisów dotyczących czasu pracy oraz BHP)</a:t>
          </a:r>
          <a:endParaRPr lang="pl-PL" sz="1600" kern="1200" dirty="0"/>
        </a:p>
      </dsp:txBody>
      <dsp:txXfrm rot="10800000">
        <a:off x="1763157" y="2794135"/>
        <a:ext cx="4595677" cy="1075723"/>
      </dsp:txXfrm>
    </dsp:sp>
    <dsp:sp modelId="{A82D5138-A08D-43E5-820C-10C2890FA65A}">
      <dsp:nvSpPr>
        <dsp:cNvPr id="0" name=""/>
        <dsp:cNvSpPr/>
      </dsp:nvSpPr>
      <dsp:spPr>
        <a:xfrm>
          <a:off x="956365" y="2794135"/>
          <a:ext cx="1075723" cy="10757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1D0B2-2F52-4E6D-BA01-4D65FEB3953B}">
      <dsp:nvSpPr>
        <dsp:cNvPr id="0" name=""/>
        <dsp:cNvSpPr/>
      </dsp:nvSpPr>
      <dsp:spPr>
        <a:xfrm rot="10800000">
          <a:off x="1494226" y="465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brak umów </a:t>
          </a:r>
          <a:r>
            <a:rPr lang="pl-PL" sz="1600" kern="1200" dirty="0" smtClean="0"/>
            <a:t>o zatrudnieniu osób pozbawionych wolności</a:t>
          </a:r>
          <a:endParaRPr lang="pl-PL" sz="1600" kern="1200" dirty="0"/>
        </a:p>
      </dsp:txBody>
      <dsp:txXfrm rot="10800000">
        <a:off x="1763157" y="465"/>
        <a:ext cx="4595677" cy="1075723"/>
      </dsp:txXfrm>
    </dsp:sp>
    <dsp:sp modelId="{9425295D-C1E4-4C46-AB9D-D834A4E54C9D}">
      <dsp:nvSpPr>
        <dsp:cNvPr id="0" name=""/>
        <dsp:cNvSpPr/>
      </dsp:nvSpPr>
      <dsp:spPr>
        <a:xfrm>
          <a:off x="956365" y="465"/>
          <a:ext cx="1075723" cy="10757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402F0-6D47-444C-BF91-A9AF457EEB7A}">
      <dsp:nvSpPr>
        <dsp:cNvPr id="0" name=""/>
        <dsp:cNvSpPr/>
      </dsp:nvSpPr>
      <dsp:spPr>
        <a:xfrm rot="10800000">
          <a:off x="1494226" y="1397300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zmiana </a:t>
          </a:r>
          <a:r>
            <a:rPr lang="pl-PL" sz="1600" kern="1200" dirty="0" smtClean="0"/>
            <a:t>miejsca i rodzaju </a:t>
          </a:r>
          <a:r>
            <a:rPr lang="pl-PL" sz="1600" kern="1200" dirty="0" smtClean="0"/>
            <a:t>pracy, wycofanie</a:t>
          </a: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600" kern="1200" dirty="0" smtClean="0"/>
            <a:t>z zatrudnienia bez zachowania formy </a:t>
          </a:r>
          <a:br>
            <a:rPr lang="pl-PL" sz="1600" kern="1200" dirty="0" smtClean="0"/>
          </a:br>
          <a:r>
            <a:rPr lang="pl-PL" sz="1600" kern="1200" dirty="0" smtClean="0"/>
            <a:t>i terminów przewidzianych w prawie pracy</a:t>
          </a:r>
          <a:endParaRPr lang="pl-PL" sz="1600" kern="1200" dirty="0"/>
        </a:p>
      </dsp:txBody>
      <dsp:txXfrm rot="10800000">
        <a:off x="1763157" y="1397300"/>
        <a:ext cx="4595677" cy="1075723"/>
      </dsp:txXfrm>
    </dsp:sp>
    <dsp:sp modelId="{4F610CE6-E001-4567-8654-3F5CACD7F97B}">
      <dsp:nvSpPr>
        <dsp:cNvPr id="0" name=""/>
        <dsp:cNvSpPr/>
      </dsp:nvSpPr>
      <dsp:spPr>
        <a:xfrm>
          <a:off x="956365" y="1397300"/>
          <a:ext cx="1075723" cy="10757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4F2A7-7A9B-419A-8188-0423D6D74F16}">
      <dsp:nvSpPr>
        <dsp:cNvPr id="0" name=""/>
        <dsp:cNvSpPr/>
      </dsp:nvSpPr>
      <dsp:spPr>
        <a:xfrm rot="10800000">
          <a:off x="1494226" y="2794135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0" kern="1200" dirty="0" smtClean="0"/>
            <a:t>0 % składki zdrowotnej, nie wypłaca się zasiłku </a:t>
          </a:r>
          <a:r>
            <a:rPr lang="pl-PL" sz="1600" i="0" kern="1200" dirty="0" smtClean="0"/>
            <a:t>chorobowego za okres przebywania skazanego na zwolnieniu lekarskim</a:t>
          </a:r>
          <a:endParaRPr lang="pl-PL" sz="1600" i="0" kern="1200" dirty="0"/>
        </a:p>
      </dsp:txBody>
      <dsp:txXfrm rot="10800000">
        <a:off x="1763157" y="2794135"/>
        <a:ext cx="4595677" cy="1075723"/>
      </dsp:txXfrm>
    </dsp:sp>
    <dsp:sp modelId="{6F18F73C-5564-4055-AC44-32DAA219AFE0}">
      <dsp:nvSpPr>
        <dsp:cNvPr id="0" name=""/>
        <dsp:cNvSpPr/>
      </dsp:nvSpPr>
      <dsp:spPr>
        <a:xfrm>
          <a:off x="956365" y="2794135"/>
          <a:ext cx="1075723" cy="10757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46BC7-5818-4CF1-9806-3CFC7446EB2D}">
      <dsp:nvSpPr>
        <dsp:cNvPr id="0" name=""/>
        <dsp:cNvSpPr/>
      </dsp:nvSpPr>
      <dsp:spPr>
        <a:xfrm rot="10800000">
          <a:off x="1494226" y="465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 smtClean="0"/>
            <a:t>wynagrodzenie </a:t>
          </a:r>
          <a:r>
            <a:rPr lang="pl-PL" sz="1600" b="0" i="0" kern="1200" dirty="0" smtClean="0"/>
            <a:t>proporcjonalnie </a:t>
          </a:r>
          <a:r>
            <a:rPr lang="pl-PL" sz="1600" b="0" i="0" kern="1200" dirty="0" smtClean="0"/>
            <a:t>do faktycznie przepracowanych godzin bez względu na powody nieobecności w pracy</a:t>
          </a:r>
          <a:endParaRPr lang="pl-PL" sz="1600" b="0" i="0" kern="1200" dirty="0"/>
        </a:p>
      </dsp:txBody>
      <dsp:txXfrm rot="10800000">
        <a:off x="1763157" y="465"/>
        <a:ext cx="4595677" cy="1075723"/>
      </dsp:txXfrm>
    </dsp:sp>
    <dsp:sp modelId="{B26483FC-5E69-4A55-BAF1-730B32CFD38E}">
      <dsp:nvSpPr>
        <dsp:cNvPr id="0" name=""/>
        <dsp:cNvSpPr/>
      </dsp:nvSpPr>
      <dsp:spPr>
        <a:xfrm>
          <a:off x="956365" y="465"/>
          <a:ext cx="1075723" cy="10757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0EB9-967C-4C5C-9487-EEE8EB44E386}">
      <dsp:nvSpPr>
        <dsp:cNvPr id="0" name=""/>
        <dsp:cNvSpPr/>
      </dsp:nvSpPr>
      <dsp:spPr>
        <a:xfrm rot="10800000">
          <a:off x="1494226" y="1397300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 smtClean="0"/>
            <a:t>urlop wypoczynkowy w wymiarze tylko 14 dni roboczych</a:t>
          </a:r>
          <a:endParaRPr lang="pl-PL" sz="1600" b="0" i="0" kern="1200" dirty="0"/>
        </a:p>
      </dsp:txBody>
      <dsp:txXfrm rot="10800000">
        <a:off x="1763157" y="1397300"/>
        <a:ext cx="4595677" cy="1075723"/>
      </dsp:txXfrm>
    </dsp:sp>
    <dsp:sp modelId="{5B7FE9CD-0072-4DB1-BCC3-52E5FA286DE4}">
      <dsp:nvSpPr>
        <dsp:cNvPr id="0" name=""/>
        <dsp:cNvSpPr/>
      </dsp:nvSpPr>
      <dsp:spPr>
        <a:xfrm>
          <a:off x="956365" y="1397300"/>
          <a:ext cx="1075723" cy="10757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CB6B7-BD44-4A66-B5EA-C71D1E26A2F4}">
      <dsp:nvSpPr>
        <dsp:cNvPr id="0" name=""/>
        <dsp:cNvSpPr/>
      </dsp:nvSpPr>
      <dsp:spPr>
        <a:xfrm rot="10800000">
          <a:off x="1494226" y="2794135"/>
          <a:ext cx="4864608" cy="10757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36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 smtClean="0"/>
            <a:t>szkolenia skazanych w pożądanych  przez przedsiębiorcę zawodach </a:t>
          </a:r>
          <a:r>
            <a:rPr lang="pl-PL" sz="1900" i="1" kern="1200" dirty="0" smtClean="0"/>
            <a:t/>
          </a:r>
          <a:br>
            <a:rPr lang="pl-PL" sz="1900" i="1" kern="1200" dirty="0" smtClean="0"/>
          </a:br>
          <a:endParaRPr lang="pl-PL" sz="1900" kern="1200" dirty="0"/>
        </a:p>
      </dsp:txBody>
      <dsp:txXfrm rot="10800000">
        <a:off x="1763157" y="2794135"/>
        <a:ext cx="4595677" cy="1075723"/>
      </dsp:txXfrm>
    </dsp:sp>
    <dsp:sp modelId="{F7B660A8-AE21-415A-9ADF-1ED02C5D8EFB}">
      <dsp:nvSpPr>
        <dsp:cNvPr id="0" name=""/>
        <dsp:cNvSpPr/>
      </dsp:nvSpPr>
      <dsp:spPr>
        <a:xfrm>
          <a:off x="956365" y="2794135"/>
          <a:ext cx="1075723" cy="10757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7ABB7-C520-4C81-A5D8-6FFA346F4BB7}">
      <dsp:nvSpPr>
        <dsp:cNvPr id="0" name=""/>
        <dsp:cNvSpPr/>
      </dsp:nvSpPr>
      <dsp:spPr>
        <a:xfrm>
          <a:off x="631033" y="3499"/>
          <a:ext cx="2392927" cy="20510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10E74-EF39-4510-BAEC-920346ABD9C5}">
      <dsp:nvSpPr>
        <dsp:cNvPr id="0" name=""/>
        <dsp:cNvSpPr/>
      </dsp:nvSpPr>
      <dsp:spPr>
        <a:xfrm>
          <a:off x="631033" y="1439215"/>
          <a:ext cx="2392927" cy="49224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ZK Głogów</a:t>
          </a:r>
          <a:endParaRPr lang="pl-PL" sz="2700" kern="1200" dirty="0"/>
        </a:p>
      </dsp:txBody>
      <dsp:txXfrm>
        <a:off x="631033" y="1439215"/>
        <a:ext cx="2392927" cy="492245"/>
      </dsp:txXfrm>
    </dsp:sp>
    <dsp:sp modelId="{6037EB61-550A-494D-870D-E4D465935BEE}">
      <dsp:nvSpPr>
        <dsp:cNvPr id="0" name=""/>
        <dsp:cNvSpPr/>
      </dsp:nvSpPr>
      <dsp:spPr>
        <a:xfrm>
          <a:off x="3268032" y="3499"/>
          <a:ext cx="2392927" cy="205102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C06DE-1138-4671-AE0A-61D5B31EFBF0}">
      <dsp:nvSpPr>
        <dsp:cNvPr id="0" name=""/>
        <dsp:cNvSpPr/>
      </dsp:nvSpPr>
      <dsp:spPr>
        <a:xfrm>
          <a:off x="3268032" y="1439215"/>
          <a:ext cx="2392927" cy="49224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ZK Strzelin</a:t>
          </a:r>
          <a:endParaRPr lang="pl-PL" sz="2700" kern="1200" dirty="0"/>
        </a:p>
      </dsp:txBody>
      <dsp:txXfrm>
        <a:off x="3268032" y="1439215"/>
        <a:ext cx="2392927" cy="492245"/>
      </dsp:txXfrm>
    </dsp:sp>
    <dsp:sp modelId="{EA93359F-D677-483C-81C0-CE8BC6E3EC2D}">
      <dsp:nvSpPr>
        <dsp:cNvPr id="0" name=""/>
        <dsp:cNvSpPr/>
      </dsp:nvSpPr>
      <dsp:spPr>
        <a:xfrm>
          <a:off x="5905031" y="3499"/>
          <a:ext cx="2392927" cy="20510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6CE41-1C13-45D9-BBC8-AFF58089770E}">
      <dsp:nvSpPr>
        <dsp:cNvPr id="0" name=""/>
        <dsp:cNvSpPr/>
      </dsp:nvSpPr>
      <dsp:spPr>
        <a:xfrm>
          <a:off x="5905031" y="1439215"/>
          <a:ext cx="2392927" cy="49224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ZK Kłodzko</a:t>
          </a:r>
          <a:endParaRPr lang="pl-PL" sz="2700" kern="1200" dirty="0"/>
        </a:p>
      </dsp:txBody>
      <dsp:txXfrm>
        <a:off x="5905031" y="1439215"/>
        <a:ext cx="2392927" cy="492245"/>
      </dsp:txXfrm>
    </dsp:sp>
    <dsp:sp modelId="{B0FBB5A8-BD17-405D-A3E3-4FD57C641F6D}">
      <dsp:nvSpPr>
        <dsp:cNvPr id="0" name=""/>
        <dsp:cNvSpPr/>
      </dsp:nvSpPr>
      <dsp:spPr>
        <a:xfrm>
          <a:off x="3268032" y="2293814"/>
          <a:ext cx="2392927" cy="205102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1C44-1BEA-45D5-BA5B-4EB862032768}">
      <dsp:nvSpPr>
        <dsp:cNvPr id="0" name=""/>
        <dsp:cNvSpPr/>
      </dsp:nvSpPr>
      <dsp:spPr>
        <a:xfrm>
          <a:off x="3268032" y="3729529"/>
          <a:ext cx="2392927" cy="49224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ZK Zaręba</a:t>
          </a:r>
          <a:endParaRPr lang="pl-PL" sz="2700" kern="1200" dirty="0"/>
        </a:p>
      </dsp:txBody>
      <dsp:txXfrm>
        <a:off x="3268032" y="3729529"/>
        <a:ext cx="2392927" cy="4922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85BF3-FCCF-4F20-A1B6-7AF038847C8B}">
      <dsp:nvSpPr>
        <dsp:cNvPr id="0" name=""/>
        <dsp:cNvSpPr/>
      </dsp:nvSpPr>
      <dsp:spPr>
        <a:xfrm rot="5400000">
          <a:off x="-213170" y="213325"/>
          <a:ext cx="1421134" cy="99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1</a:t>
          </a:r>
          <a:endParaRPr lang="pl-PL" sz="3000" kern="1200" dirty="0"/>
        </a:p>
      </dsp:txBody>
      <dsp:txXfrm rot="-5400000">
        <a:off x="0" y="497552"/>
        <a:ext cx="994794" cy="426340"/>
      </dsp:txXfrm>
    </dsp:sp>
    <dsp:sp modelId="{48D947F2-A315-42AA-8DE2-702720086F54}">
      <dsp:nvSpPr>
        <dsp:cNvPr id="0" name=""/>
        <dsp:cNvSpPr/>
      </dsp:nvSpPr>
      <dsp:spPr>
        <a:xfrm rot="5400000">
          <a:off x="3693128" y="-2689061"/>
          <a:ext cx="923737" cy="6320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3136A"/>
              </a:solidFill>
            </a:rPr>
            <a:t>znaleźć dogodną lokalizację oraz określić wielkości hali pod określoną produkcję</a:t>
          </a:r>
          <a:endParaRPr lang="pl-PL" sz="1600" kern="1200" dirty="0">
            <a:solidFill>
              <a:srgbClr val="03136A"/>
            </a:solidFill>
          </a:endParaRPr>
        </a:p>
      </dsp:txBody>
      <dsp:txXfrm rot="-5400000">
        <a:off x="994795" y="54365"/>
        <a:ext cx="6275312" cy="833551"/>
      </dsp:txXfrm>
    </dsp:sp>
    <dsp:sp modelId="{14B48627-599B-4BF1-8200-D4E756F50247}">
      <dsp:nvSpPr>
        <dsp:cNvPr id="0" name=""/>
        <dsp:cNvSpPr/>
      </dsp:nvSpPr>
      <dsp:spPr>
        <a:xfrm rot="5400000">
          <a:off x="-213170" y="1437765"/>
          <a:ext cx="1421134" cy="99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2</a:t>
          </a:r>
          <a:endParaRPr lang="pl-PL" sz="3000" kern="1200" dirty="0"/>
        </a:p>
      </dsp:txBody>
      <dsp:txXfrm rot="-5400000">
        <a:off x="0" y="1721992"/>
        <a:ext cx="994794" cy="426340"/>
      </dsp:txXfrm>
    </dsp:sp>
    <dsp:sp modelId="{E536C003-4501-4168-99D1-E3B6797FA15B}">
      <dsp:nvSpPr>
        <dsp:cNvPr id="0" name=""/>
        <dsp:cNvSpPr/>
      </dsp:nvSpPr>
      <dsp:spPr>
        <a:xfrm rot="5400000">
          <a:off x="3693128" y="-1473738"/>
          <a:ext cx="923737" cy="6320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3136A"/>
              </a:solidFill>
            </a:rPr>
            <a:t>określić potrzeby liczby zatrudnionych i typu produkcji, logistyki, magazynowania, transportu, powierzchni do produkcji, wraz z  odległościami pomiędzy stanowiskami</a:t>
          </a:r>
          <a:endParaRPr lang="pl-PL" sz="1600" kern="1200" dirty="0">
            <a:solidFill>
              <a:srgbClr val="03136A"/>
            </a:solidFill>
          </a:endParaRPr>
        </a:p>
      </dsp:txBody>
      <dsp:txXfrm rot="-5400000">
        <a:off x="994795" y="1269688"/>
        <a:ext cx="6275312" cy="833551"/>
      </dsp:txXfrm>
    </dsp:sp>
    <dsp:sp modelId="{50573336-710C-4F2D-BF98-8D2B6771D879}">
      <dsp:nvSpPr>
        <dsp:cNvPr id="0" name=""/>
        <dsp:cNvSpPr/>
      </dsp:nvSpPr>
      <dsp:spPr>
        <a:xfrm rot="5400000">
          <a:off x="-213170" y="2662205"/>
          <a:ext cx="1421134" cy="99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3</a:t>
          </a:r>
          <a:endParaRPr lang="pl-PL" sz="3000" kern="1200" dirty="0"/>
        </a:p>
      </dsp:txBody>
      <dsp:txXfrm rot="-5400000">
        <a:off x="0" y="2946432"/>
        <a:ext cx="994794" cy="426340"/>
      </dsp:txXfrm>
    </dsp:sp>
    <dsp:sp modelId="{2888EC8C-B78C-49F3-AD98-FF3A3DA29701}">
      <dsp:nvSpPr>
        <dsp:cNvPr id="0" name=""/>
        <dsp:cNvSpPr/>
      </dsp:nvSpPr>
      <dsp:spPr>
        <a:xfrm rot="5400000">
          <a:off x="3693128" y="-249298"/>
          <a:ext cx="923737" cy="6320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3136A"/>
              </a:solidFill>
            </a:rPr>
            <a:t>oszacować </a:t>
          </a:r>
          <a:r>
            <a:rPr lang="pl-PL" sz="1600" kern="1200" dirty="0" smtClean="0">
              <a:solidFill>
                <a:srgbClr val="03136A"/>
              </a:solidFill>
            </a:rPr>
            <a:t>wartości zadania inwestycyjnego, określić okres trwania umowy oraz  szczegółowo omówić warunki techniczne planowanego obiektu</a:t>
          </a:r>
          <a:endParaRPr lang="pl-PL" sz="1600" kern="1200" dirty="0">
            <a:solidFill>
              <a:srgbClr val="03136A"/>
            </a:solidFill>
          </a:endParaRPr>
        </a:p>
      </dsp:txBody>
      <dsp:txXfrm rot="-5400000">
        <a:off x="994795" y="2494128"/>
        <a:ext cx="6275312" cy="833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827E0-BB07-4C62-8477-E9F77876704B}">
      <dsp:nvSpPr>
        <dsp:cNvPr id="0" name=""/>
        <dsp:cNvSpPr/>
      </dsp:nvSpPr>
      <dsp:spPr>
        <a:xfrm rot="5400000">
          <a:off x="-213170" y="213325"/>
          <a:ext cx="1421134" cy="99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4</a:t>
          </a:r>
          <a:endParaRPr lang="pl-PL" sz="2300" kern="1200" dirty="0"/>
        </a:p>
      </dsp:txBody>
      <dsp:txXfrm rot="-5400000">
        <a:off x="0" y="497552"/>
        <a:ext cx="994794" cy="426340"/>
      </dsp:txXfrm>
    </dsp:sp>
    <dsp:sp modelId="{E4C98682-8E8B-412C-B9BC-BA5393E8F455}">
      <dsp:nvSpPr>
        <dsp:cNvPr id="0" name=""/>
        <dsp:cNvSpPr/>
      </dsp:nvSpPr>
      <dsp:spPr>
        <a:xfrm rot="5400000">
          <a:off x="3693128" y="-2698178"/>
          <a:ext cx="923737" cy="6320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3136A"/>
              </a:solidFill>
            </a:rPr>
            <a:t>podpisać umowę / porozumienia zawierające istotne ustalenia wraz z deklaracją uruchomienia produkcji i  zatrudnienia skazanych na określony czas. </a:t>
          </a:r>
          <a:endParaRPr lang="pl-PL" sz="1600" kern="1200" dirty="0">
            <a:solidFill>
              <a:srgbClr val="03136A"/>
            </a:solidFill>
          </a:endParaRPr>
        </a:p>
      </dsp:txBody>
      <dsp:txXfrm rot="-5400000">
        <a:off x="994795" y="45248"/>
        <a:ext cx="6275312" cy="833551"/>
      </dsp:txXfrm>
    </dsp:sp>
    <dsp:sp modelId="{59702570-F068-4677-A4D1-7A3C7AD8D36A}">
      <dsp:nvSpPr>
        <dsp:cNvPr id="0" name=""/>
        <dsp:cNvSpPr/>
      </dsp:nvSpPr>
      <dsp:spPr>
        <a:xfrm rot="5400000">
          <a:off x="-213170" y="1437765"/>
          <a:ext cx="1421134" cy="99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5</a:t>
          </a:r>
          <a:endParaRPr lang="pl-PL" sz="2300" kern="1200" dirty="0"/>
        </a:p>
      </dsp:txBody>
      <dsp:txXfrm rot="-5400000">
        <a:off x="0" y="1721992"/>
        <a:ext cx="994794" cy="426340"/>
      </dsp:txXfrm>
    </dsp:sp>
    <dsp:sp modelId="{BDA092E8-E241-4799-81A0-1FA745128D66}">
      <dsp:nvSpPr>
        <dsp:cNvPr id="0" name=""/>
        <dsp:cNvSpPr/>
      </dsp:nvSpPr>
      <dsp:spPr>
        <a:xfrm rot="5400000">
          <a:off x="3693128" y="-1473738"/>
          <a:ext cx="923737" cy="6320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rgbClr val="03136A"/>
              </a:solidFill>
            </a:rPr>
            <a:t>wniosek o </a:t>
          </a:r>
          <a:r>
            <a:rPr lang="pl-PL" sz="1600" kern="1200" dirty="0" smtClean="0">
              <a:solidFill>
                <a:srgbClr val="03136A"/>
              </a:solidFill>
            </a:rPr>
            <a:t>dofinansowanie z Funduszu Aktywizacji Zawodowej Skazanych i  Rozwoju Przedsiębiorstw</a:t>
          </a:r>
          <a:r>
            <a:rPr lang="pl-PL" sz="1600" kern="1200" dirty="0" smtClean="0"/>
            <a:t>.</a:t>
          </a:r>
          <a:endParaRPr lang="pl-PL" sz="1600" kern="1200" dirty="0"/>
        </a:p>
      </dsp:txBody>
      <dsp:txXfrm rot="-5400000">
        <a:off x="994795" y="1269688"/>
        <a:ext cx="6275312" cy="833551"/>
      </dsp:txXfrm>
    </dsp:sp>
    <dsp:sp modelId="{2A083B13-B63D-42FE-B762-B2528A6B4C18}">
      <dsp:nvSpPr>
        <dsp:cNvPr id="0" name=""/>
        <dsp:cNvSpPr/>
      </dsp:nvSpPr>
      <dsp:spPr>
        <a:xfrm rot="5400000">
          <a:off x="-213170" y="2662205"/>
          <a:ext cx="1421134" cy="99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FF0000"/>
              </a:solidFill>
            </a:rPr>
            <a:t>Sukces</a:t>
          </a:r>
          <a:endParaRPr lang="pl-PL" sz="2300" b="1" kern="1200" dirty="0">
            <a:solidFill>
              <a:srgbClr val="FF0000"/>
            </a:solidFill>
          </a:endParaRPr>
        </a:p>
      </dsp:txBody>
      <dsp:txXfrm rot="-5400000">
        <a:off x="0" y="2946432"/>
        <a:ext cx="994794" cy="426340"/>
      </dsp:txXfrm>
    </dsp:sp>
    <dsp:sp modelId="{434E52C3-DCC6-4197-AA15-CD177EE3B7F7}">
      <dsp:nvSpPr>
        <dsp:cNvPr id="0" name=""/>
        <dsp:cNvSpPr/>
      </dsp:nvSpPr>
      <dsp:spPr>
        <a:xfrm rot="5400000">
          <a:off x="3693128" y="-249298"/>
          <a:ext cx="923737" cy="6320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u="none" kern="1200" dirty="0" smtClean="0">
              <a:solidFill>
                <a:srgbClr val="03136A"/>
              </a:solidFill>
            </a:rPr>
            <a:t>całkowite koszty budowy hali produkcyjnej bądź przystosowania budynków i pomieszczeń do produkcji, po uzyskaniu dotacji pokrywane są z </a:t>
          </a:r>
          <a:r>
            <a:rPr lang="pl-PL" sz="1600" b="1" u="none" kern="1200" dirty="0" smtClean="0">
              <a:solidFill>
                <a:srgbClr val="03136A"/>
              </a:solidFill>
            </a:rPr>
            <a:t>FAZS</a:t>
          </a:r>
          <a:endParaRPr lang="pl-PL" sz="1600" b="1" u="none" kern="1200" dirty="0">
            <a:solidFill>
              <a:srgbClr val="03136A"/>
            </a:solidFill>
          </a:endParaRPr>
        </a:p>
      </dsp:txBody>
      <dsp:txXfrm rot="-5400000">
        <a:off x="994795" y="2494128"/>
        <a:ext cx="6275312" cy="8335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C65A-C76D-4A9C-B0FF-AD8A1363EEF2}">
      <dsp:nvSpPr>
        <dsp:cNvPr id="0" name=""/>
        <dsp:cNvSpPr/>
      </dsp:nvSpPr>
      <dsp:spPr>
        <a:xfrm>
          <a:off x="971609" y="0"/>
          <a:ext cx="6842124" cy="42763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1056A-6905-47FE-8CAE-2B562E8EB1DD}">
      <dsp:nvSpPr>
        <dsp:cNvPr id="0" name=""/>
        <dsp:cNvSpPr/>
      </dsp:nvSpPr>
      <dsp:spPr>
        <a:xfrm>
          <a:off x="1792390" y="2951521"/>
          <a:ext cx="177895" cy="177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7FA83-66EA-42CC-8C9D-14C76FB77FC8}">
      <dsp:nvSpPr>
        <dsp:cNvPr id="0" name=""/>
        <dsp:cNvSpPr/>
      </dsp:nvSpPr>
      <dsp:spPr>
        <a:xfrm>
          <a:off x="1877982" y="3040469"/>
          <a:ext cx="2287491" cy="123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6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3136A"/>
              </a:solidFill>
            </a:rPr>
            <a:t>wnikliwa analiza właściwości osobistych</a:t>
          </a:r>
          <a:endParaRPr lang="pl-PL" sz="1600" kern="1200" dirty="0">
            <a:solidFill>
              <a:srgbClr val="03136A"/>
            </a:solidFill>
          </a:endParaRPr>
        </a:p>
      </dsp:txBody>
      <dsp:txXfrm>
        <a:off x="1877982" y="3040469"/>
        <a:ext cx="2287491" cy="1235858"/>
      </dsp:txXfrm>
    </dsp:sp>
    <dsp:sp modelId="{FC6A26B7-3C4F-4450-A214-3CFE3C7A23C5}">
      <dsp:nvSpPr>
        <dsp:cNvPr id="0" name=""/>
        <dsp:cNvSpPr/>
      </dsp:nvSpPr>
      <dsp:spPr>
        <a:xfrm>
          <a:off x="3362658" y="1789215"/>
          <a:ext cx="321579" cy="321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60A23-F13E-4CFC-8614-0CC23D84F346}">
      <dsp:nvSpPr>
        <dsp:cNvPr id="0" name=""/>
        <dsp:cNvSpPr/>
      </dsp:nvSpPr>
      <dsp:spPr>
        <a:xfrm>
          <a:off x="3534162" y="1950005"/>
          <a:ext cx="2123724" cy="2326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9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3136A"/>
              </a:solidFill>
            </a:rPr>
            <a:t>monitorowanie sytuacji formalno- prawnej</a:t>
          </a:r>
          <a:endParaRPr lang="pl-PL" sz="1600" kern="1200" dirty="0">
            <a:solidFill>
              <a:srgbClr val="03136A"/>
            </a:solidFill>
          </a:endParaRPr>
        </a:p>
      </dsp:txBody>
      <dsp:txXfrm>
        <a:off x="3534162" y="1950005"/>
        <a:ext cx="2123724" cy="2326322"/>
      </dsp:txXfrm>
    </dsp:sp>
    <dsp:sp modelId="{5A09E699-C0B7-44DA-A1A2-1A660F24C0A1}">
      <dsp:nvSpPr>
        <dsp:cNvPr id="0" name=""/>
        <dsp:cNvSpPr/>
      </dsp:nvSpPr>
      <dsp:spPr>
        <a:xfrm>
          <a:off x="5251084" y="1081910"/>
          <a:ext cx="444738" cy="444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1BCB3-12F7-4F2C-8243-DDD3D277EF2D}">
      <dsp:nvSpPr>
        <dsp:cNvPr id="0" name=""/>
        <dsp:cNvSpPr/>
      </dsp:nvSpPr>
      <dsp:spPr>
        <a:xfrm>
          <a:off x="5399403" y="1512174"/>
          <a:ext cx="3637092" cy="2556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65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3136A"/>
              </a:solidFill>
            </a:rPr>
            <a:t>systematyczne kontrole miejsc pracy przez funkcjonariuszy Służby Więziennej</a:t>
          </a:r>
          <a:endParaRPr lang="pl-PL" sz="1600" kern="1200" dirty="0">
            <a:solidFill>
              <a:srgbClr val="03136A"/>
            </a:solidFill>
          </a:endParaRPr>
        </a:p>
      </dsp:txBody>
      <dsp:txXfrm>
        <a:off x="5399403" y="1512174"/>
        <a:ext cx="3637092" cy="255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D479C0-157D-4ED7-8A62-4A954140E30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24336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12D74-94EA-4B7B-AD26-818F66876660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428275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2EE48-C82F-4974-A813-550226A3BDAC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365625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F1D3D-A747-4CDD-9C2B-D1E9A1908ADB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250233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8725" y="527685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</a:t>
            </a:r>
            <a:endParaRPr lang="en-US" altLang="pl-P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8725" y="596265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  <a:endParaRPr lang="en-US" altLang="pl-P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920875"/>
            <a:ext cx="1828800" cy="46323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920875"/>
            <a:ext cx="5334000" cy="46323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3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37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5423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682875"/>
            <a:ext cx="3581400" cy="38703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682875"/>
            <a:ext cx="3581400" cy="38703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39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1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83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79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2733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9860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20875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828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7929" y="5445224"/>
            <a:ext cx="9144000" cy="898426"/>
          </a:xfrm>
        </p:spPr>
        <p:txBody>
          <a:bodyPr/>
          <a:lstStyle/>
          <a:p>
            <a:pPr algn="ctr"/>
            <a:r>
              <a:rPr lang="pl-PL" altLang="pl-PL" sz="2800" b="1" i="1" dirty="0" smtClean="0">
                <a:solidFill>
                  <a:schemeClr val="accent4"/>
                </a:solidFill>
              </a:rPr>
              <a:t>	</a:t>
            </a:r>
            <a:r>
              <a:rPr lang="pl-PL" altLang="pl-PL" sz="2800" b="1" i="1" dirty="0" smtClean="0">
                <a:solidFill>
                  <a:srgbClr val="03136A"/>
                </a:solidFill>
              </a:rPr>
              <a:t>	Praca więźniów- remedium na rynku pracy</a:t>
            </a:r>
            <a:endParaRPr lang="en-US" altLang="pl-PL" sz="2800" b="1" i="1" dirty="0">
              <a:solidFill>
                <a:srgbClr val="03136A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0525" y="6172200"/>
            <a:ext cx="4648200" cy="457200"/>
          </a:xfrm>
        </p:spPr>
        <p:txBody>
          <a:bodyPr/>
          <a:lstStyle/>
          <a:p>
            <a:r>
              <a:rPr lang="pl-PL" altLang="pl-PL" sz="2000" dirty="0">
                <a:solidFill>
                  <a:srgbClr val="03136A"/>
                </a:solidFill>
              </a:rPr>
              <a:t>p</a:t>
            </a:r>
            <a:r>
              <a:rPr lang="pl-PL" altLang="pl-PL" sz="2000" dirty="0" smtClean="0">
                <a:solidFill>
                  <a:srgbClr val="03136A"/>
                </a:solidFill>
              </a:rPr>
              <a:t>or. Mariusz Jastrzębski</a:t>
            </a:r>
            <a:endParaRPr lang="en-US" altLang="pl-PL" sz="2000" dirty="0">
              <a:solidFill>
                <a:srgbClr val="03136A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664295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628800"/>
            <a:ext cx="8856984" cy="647998"/>
          </a:xfrm>
        </p:spPr>
        <p:txBody>
          <a:bodyPr/>
          <a:lstStyle/>
          <a:p>
            <a:pPr algn="ctr"/>
            <a:r>
              <a:rPr lang="pl-PL" sz="2400" b="1" i="1" dirty="0" smtClean="0">
                <a:solidFill>
                  <a:srgbClr val="03136A"/>
                </a:solidFill>
              </a:rPr>
              <a:t>Planowana pow. hal produkcyjnych</a:t>
            </a:r>
            <a:endParaRPr lang="pl-PL" sz="2400" b="1" i="1" dirty="0">
              <a:solidFill>
                <a:srgbClr val="03136A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28184" y="5733256"/>
            <a:ext cx="2520280" cy="129102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2483"/>
            <a:ext cx="8136904" cy="40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720006"/>
          </a:xfrm>
        </p:spPr>
        <p:txBody>
          <a:bodyPr/>
          <a:lstStyle/>
          <a:p>
            <a:pPr algn="ctr"/>
            <a:r>
              <a:rPr lang="pl-PL" sz="2400" b="1" i="1" dirty="0">
                <a:solidFill>
                  <a:srgbClr val="03136A"/>
                </a:solidFill>
              </a:rPr>
              <a:t>Jak pozyskać powierzchnię produkcyjną bez ponoszenia kosztów budowy </a:t>
            </a:r>
            <a:r>
              <a:rPr lang="pl-PL" sz="2400" b="1" i="1" dirty="0" smtClean="0">
                <a:solidFill>
                  <a:srgbClr val="03136A"/>
                </a:solidFill>
              </a:rPr>
              <a:t>hali? Kilka kroków do sukcesu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112148"/>
              </p:ext>
            </p:extLst>
          </p:nvPr>
        </p:nvGraphicFramePr>
        <p:xfrm>
          <a:off x="914400" y="2852936"/>
          <a:ext cx="7315200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0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7" y="1772816"/>
            <a:ext cx="9144000" cy="715963"/>
          </a:xfrm>
        </p:spPr>
        <p:txBody>
          <a:bodyPr/>
          <a:lstStyle/>
          <a:p>
            <a:pPr algn="ctr"/>
            <a:r>
              <a:rPr lang="pl-PL" sz="2400" b="1" i="1" dirty="0" smtClean="0">
                <a:solidFill>
                  <a:srgbClr val="03136A"/>
                </a:solidFill>
              </a:rPr>
              <a:t>Jak pozyskać powierzchnię produkcyjną bez ponoszenia kosztów budowy hali? Kilka kroków do sukcesu</a:t>
            </a:r>
            <a:endParaRPr lang="pl-PL" sz="2400" i="1" dirty="0">
              <a:solidFill>
                <a:srgbClr val="03136A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75486"/>
              </p:ext>
            </p:extLst>
          </p:nvPr>
        </p:nvGraphicFramePr>
        <p:xfrm>
          <a:off x="971600" y="2780928"/>
          <a:ext cx="7315200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0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315200" cy="715963"/>
          </a:xfrm>
        </p:spPr>
        <p:txBody>
          <a:bodyPr/>
          <a:lstStyle/>
          <a:p>
            <a:pPr algn="ctr"/>
            <a:r>
              <a:rPr lang="pl-PL" sz="2400" b="1" i="1" dirty="0" smtClean="0">
                <a:solidFill>
                  <a:srgbClr val="03136A"/>
                </a:solidFill>
              </a:rPr>
              <a:t>Bezpieczeństwo publiczne</a:t>
            </a:r>
            <a:endParaRPr lang="pl-PL" sz="2400" b="1" i="1" dirty="0">
              <a:solidFill>
                <a:srgbClr val="03136A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22725"/>
              </p:ext>
            </p:extLst>
          </p:nvPr>
        </p:nvGraphicFramePr>
        <p:xfrm>
          <a:off x="0" y="2276873"/>
          <a:ext cx="9036496" cy="427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9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62" y="1564570"/>
            <a:ext cx="3790476" cy="14285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03136A"/>
              </a:solidFill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03136A"/>
                </a:solidFill>
              </a:rPr>
              <a:t>Zadzwoń. Czekamy na współpracę.</a:t>
            </a:r>
            <a:endParaRPr lang="pl-PL" sz="2000" dirty="0">
              <a:solidFill>
                <a:srgbClr val="03136A"/>
              </a:solidFill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03136A"/>
                </a:solidFill>
              </a:rPr>
              <a:t>Udzielimy niezbędnych informacji.</a:t>
            </a:r>
            <a:endParaRPr lang="pl-PL" sz="2000" dirty="0">
              <a:solidFill>
                <a:srgbClr val="03136A"/>
              </a:solidFill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03136A"/>
                </a:solidFill>
              </a:rPr>
              <a:t> </a:t>
            </a:r>
            <a:endParaRPr lang="pl-PL" sz="2000" dirty="0">
              <a:solidFill>
                <a:srgbClr val="03136A"/>
              </a:solidFill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03136A"/>
                </a:solidFill>
              </a:rPr>
              <a:t>Okręgowy </a:t>
            </a:r>
            <a:r>
              <a:rPr lang="pl-PL" sz="2000" b="1" dirty="0">
                <a:solidFill>
                  <a:srgbClr val="03136A"/>
                </a:solidFill>
              </a:rPr>
              <a:t>Inspektorat Służby Więziennej we Wrocławiu</a:t>
            </a:r>
            <a:endParaRPr lang="pl-PL" sz="2000" dirty="0">
              <a:solidFill>
                <a:srgbClr val="03136A"/>
              </a:solidFill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03136A"/>
                </a:solidFill>
              </a:rPr>
              <a:t>Kleczkowska 35</a:t>
            </a:r>
            <a:endParaRPr lang="pl-PL" sz="2000" dirty="0">
              <a:solidFill>
                <a:srgbClr val="03136A"/>
              </a:solidFill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03136A"/>
                </a:solidFill>
              </a:rPr>
              <a:t>50-211 Wrocław</a:t>
            </a:r>
            <a:endParaRPr lang="pl-PL" sz="2000" dirty="0">
              <a:solidFill>
                <a:srgbClr val="03136A"/>
              </a:solidFill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03136A"/>
                </a:solidFill>
              </a:rPr>
              <a:t>Tel. 71- 32-72-601</a:t>
            </a:r>
            <a:endParaRPr lang="pl-PL" sz="2000" dirty="0">
              <a:solidFill>
                <a:srgbClr val="03136A"/>
              </a:solidFill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03136A"/>
                </a:solidFill>
              </a:rPr>
              <a:t>e-mail: oisw_wroclaw@sw.gov.pl</a:t>
            </a:r>
            <a:endParaRPr lang="pl-PL" sz="2000" dirty="0">
              <a:solidFill>
                <a:srgbClr val="03136A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84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315200" cy="715963"/>
          </a:xfrm>
        </p:spPr>
        <p:txBody>
          <a:bodyPr/>
          <a:lstStyle/>
          <a:p>
            <a:pPr algn="ctr"/>
            <a:r>
              <a:rPr lang="pl-PL" sz="2400" b="1" i="1" dirty="0" smtClean="0">
                <a:solidFill>
                  <a:srgbClr val="03136A"/>
                </a:solidFill>
              </a:rPr>
              <a:t>Dziękuję za uwagę.</a:t>
            </a:r>
            <a:br>
              <a:rPr lang="pl-PL" sz="2400" b="1" i="1" dirty="0" smtClean="0">
                <a:solidFill>
                  <a:srgbClr val="03136A"/>
                </a:solidFill>
              </a:rPr>
            </a:br>
            <a:r>
              <a:rPr lang="pl-PL" sz="2400" b="1" i="1" dirty="0" smtClean="0">
                <a:solidFill>
                  <a:srgbClr val="03136A"/>
                </a:solidFill>
              </a:rPr>
              <a:t>por. Mariusz Jastrzębski</a:t>
            </a:r>
            <a:endParaRPr lang="pl-PL" sz="2400" b="1" i="1" dirty="0">
              <a:solidFill>
                <a:srgbClr val="03136A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-99392"/>
            <a:ext cx="15697744" cy="476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72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704" y="1628800"/>
            <a:ext cx="7086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l-PL" altLang="pl-PL" sz="2400" b="1" i="1" dirty="0" smtClean="0">
                <a:solidFill>
                  <a:srgbClr val="03136A"/>
                </a:solidFill>
              </a:rPr>
              <a:t>Zagadnienia tematyczne</a:t>
            </a:r>
            <a:endParaRPr lang="en-US" altLang="pl-PL" sz="2400" b="1" i="1" dirty="0">
              <a:solidFill>
                <a:srgbClr val="03136A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872"/>
            <a:ext cx="9036496" cy="359052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l-PL" altLang="pl-PL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pl-PL" altLang="pl-PL" sz="16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pl-PL" altLang="pl-PL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altLang="pl-PL" sz="1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4446014"/>
              </p:ext>
            </p:extLst>
          </p:nvPr>
        </p:nvGraphicFramePr>
        <p:xfrm>
          <a:off x="107504" y="2780928"/>
          <a:ext cx="9036496" cy="359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6164" y="1700808"/>
            <a:ext cx="7315200" cy="715963"/>
          </a:xfrm>
        </p:spPr>
        <p:txBody>
          <a:bodyPr/>
          <a:lstStyle/>
          <a:p>
            <a:pPr algn="ctr"/>
            <a:r>
              <a:rPr lang="pl-PL" sz="2400" b="1" i="1" dirty="0" smtClean="0">
                <a:solidFill>
                  <a:srgbClr val="03136A"/>
                </a:solidFill>
              </a:rPr>
              <a:t>Program rządowy- „ Praca Więźniów </a:t>
            </a:r>
            <a:r>
              <a:rPr lang="pl-PL" sz="2400" b="1" dirty="0" smtClean="0">
                <a:solidFill>
                  <a:srgbClr val="03136A"/>
                </a:solidFill>
              </a:rPr>
              <a:t>”</a:t>
            </a:r>
            <a:endParaRPr lang="pl-PL" sz="2400" b="1" dirty="0">
              <a:solidFill>
                <a:srgbClr val="03136A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621988"/>
            <a:ext cx="8820472" cy="1527092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			</a:t>
            </a:r>
            <a:endParaRPr lang="pl-PL" sz="1400" b="1" dirty="0" smtClean="0"/>
          </a:p>
          <a:p>
            <a:pPr marL="0" indent="0">
              <a:buNone/>
            </a:pPr>
            <a:r>
              <a:rPr lang="pl-PL" sz="1800" b="1" dirty="0" smtClean="0"/>
              <a:t>						</a:t>
            </a:r>
          </a:p>
          <a:p>
            <a:pPr marL="0" indent="0">
              <a:buNone/>
            </a:pPr>
            <a:r>
              <a:rPr lang="pl-PL" sz="1800" b="1" dirty="0" smtClean="0"/>
              <a:t>						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9977123"/>
              </p:ext>
            </p:extLst>
          </p:nvPr>
        </p:nvGraphicFramePr>
        <p:xfrm>
          <a:off x="1259632" y="26219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1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736" y="115972"/>
            <a:ext cx="7380312" cy="715963"/>
          </a:xfrm>
        </p:spPr>
        <p:txBody>
          <a:bodyPr/>
          <a:lstStyle/>
          <a:p>
            <a:pPr algn="ctr"/>
            <a:r>
              <a:rPr lang="pl-PL" altLang="pl-PL" sz="2400" b="1" i="1" dirty="0" smtClean="0">
                <a:solidFill>
                  <a:srgbClr val="03136A"/>
                </a:solidFill>
              </a:rPr>
              <a:t>Jak to działa? Koszt podatnika 0%</a:t>
            </a:r>
            <a:endParaRPr lang="en-US" altLang="pl-PL" sz="2400" b="1" i="1" dirty="0">
              <a:solidFill>
                <a:srgbClr val="03136A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08720"/>
            <a:ext cx="7162800" cy="583264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dirty="0" smtClean="0">
                <a:solidFill>
                  <a:schemeClr val="accent1"/>
                </a:solidFill>
              </a:rPr>
              <a:t>		</a:t>
            </a:r>
            <a:r>
              <a:rPr lang="pl-PL" altLang="pl-PL" sz="1800" b="1" dirty="0" smtClean="0">
                <a:solidFill>
                  <a:srgbClr val="03136A"/>
                </a:solidFill>
              </a:rPr>
              <a:t>Praca więźniów-wynagrodzenie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dirty="0" smtClean="0">
                <a:solidFill>
                  <a:schemeClr val="accent1"/>
                </a:solidFill>
              </a:rPr>
              <a:t> </a:t>
            </a:r>
            <a:endParaRPr lang="pl-PL" altLang="pl-PL" sz="2000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1800" b="1" dirty="0" smtClean="0">
                <a:solidFill>
                  <a:srgbClr val="03136A"/>
                </a:solidFill>
              </a:rPr>
              <a:t>Nowe miejsca pracy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b="1" dirty="0" smtClean="0">
                <a:solidFill>
                  <a:srgbClr val="03136A"/>
                </a:solidFill>
              </a:rPr>
              <a:t>					    </a:t>
            </a:r>
            <a:r>
              <a:rPr lang="pl-PL" altLang="pl-PL" sz="1800" b="1" dirty="0" smtClean="0">
                <a:solidFill>
                  <a:srgbClr val="03136A"/>
                </a:solidFill>
              </a:rPr>
              <a:t>Wpływ </a:t>
            </a:r>
            <a:r>
              <a:rPr lang="pl-PL" altLang="pl-PL" sz="1800" b="1" dirty="0">
                <a:solidFill>
                  <a:srgbClr val="03136A"/>
                </a:solidFill>
              </a:rPr>
              <a:t>FAZS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1800" b="1" dirty="0" smtClean="0">
                <a:solidFill>
                  <a:srgbClr val="03136A"/>
                </a:solidFill>
              </a:rPr>
              <a:t>Inwestycje w nowe hale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000" dirty="0" smtClean="0">
                <a:solidFill>
                  <a:schemeClr val="accent1"/>
                </a:solidFill>
              </a:rPr>
              <a:t>					</a:t>
            </a:r>
            <a:endParaRPr lang="pl-PL" altLang="pl-PL" sz="2000" dirty="0">
              <a:solidFill>
                <a:schemeClr val="accent1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702683" y="2299039"/>
            <a:ext cx="3097212" cy="2873277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5F5F5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F5F5F"/>
              </a:extrusionClr>
              <a:contourClr>
                <a:srgbClr val="5F5F5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l-PL"/>
            </a:p>
          </p:txBody>
        </p:sp>
        <p:sp>
          <p:nvSpPr>
            <p:cNvPr id="6" name="AutoShape 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l-PL"/>
            </a:p>
          </p:txBody>
        </p:sp>
        <p:sp>
          <p:nvSpPr>
            <p:cNvPr id="7" name="AutoShape 1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777777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  <a:contourClr>
                <a:srgbClr val="777777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l-PL"/>
            </a:p>
          </p:txBody>
        </p:sp>
      </p:grpSp>
      <p:sp>
        <p:nvSpPr>
          <p:cNvPr id="2" name="Strzałka zakrzywiona w dół 1"/>
          <p:cNvSpPr/>
          <p:nvPr/>
        </p:nvSpPr>
        <p:spPr bwMode="auto">
          <a:xfrm>
            <a:off x="4134119" y="1685024"/>
            <a:ext cx="2692102" cy="512067"/>
          </a:xfrm>
          <a:prstGeom prst="curved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trzałka zakrzywiona w lewo 2"/>
          <p:cNvSpPr/>
          <p:nvPr/>
        </p:nvSpPr>
        <p:spPr bwMode="auto">
          <a:xfrm rot="3326200">
            <a:off x="6296451" y="4279742"/>
            <a:ext cx="731520" cy="2598801"/>
          </a:xfrm>
          <a:prstGeom prst="curvedLef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trzałka zakrzywiona w prawo 9"/>
          <p:cNvSpPr/>
          <p:nvPr/>
        </p:nvSpPr>
        <p:spPr bwMode="auto">
          <a:xfrm flipV="1">
            <a:off x="2645678" y="3088185"/>
            <a:ext cx="731520" cy="2093939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424936" cy="715963"/>
          </a:xfrm>
        </p:spPr>
        <p:txBody>
          <a:bodyPr/>
          <a:lstStyle/>
          <a:p>
            <a:pPr algn="ctr"/>
            <a:r>
              <a:rPr lang="pl-PL" sz="2400" b="1" i="1" dirty="0" smtClean="0">
                <a:solidFill>
                  <a:srgbClr val="03136A"/>
                </a:solidFill>
              </a:rPr>
              <a:t>Czy to się opłaca? Korzyści </a:t>
            </a:r>
            <a:r>
              <a:rPr lang="pl-PL" sz="2400" b="1" i="1" dirty="0">
                <a:solidFill>
                  <a:srgbClr val="03136A"/>
                </a:solidFill>
              </a:rPr>
              <a:t>dla </a:t>
            </a:r>
            <a:r>
              <a:rPr lang="pl-PL" sz="2400" b="1" i="1" dirty="0" smtClean="0">
                <a:solidFill>
                  <a:srgbClr val="03136A"/>
                </a:solidFill>
              </a:rPr>
              <a:t>przedsiębiorców. </a:t>
            </a:r>
            <a:endParaRPr lang="pl-PL" sz="2400" dirty="0">
              <a:solidFill>
                <a:srgbClr val="03136A"/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246291"/>
              </p:ext>
            </p:extLst>
          </p:nvPr>
        </p:nvGraphicFramePr>
        <p:xfrm>
          <a:off x="990600" y="2682875"/>
          <a:ext cx="7315200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963272" cy="715963"/>
          </a:xfrm>
        </p:spPr>
        <p:txBody>
          <a:bodyPr/>
          <a:lstStyle/>
          <a:p>
            <a:r>
              <a:rPr lang="pl-PL" sz="2800" b="1" i="1" dirty="0" smtClean="0">
                <a:solidFill>
                  <a:srgbClr val="03136A"/>
                </a:solidFill>
              </a:rPr>
              <a:t>Czy to się opłaca? Korzyści dla przedsiębiorców. </a:t>
            </a:r>
            <a:endParaRPr lang="pl-PL" sz="2800" dirty="0">
              <a:solidFill>
                <a:srgbClr val="03136A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344095"/>
              </p:ext>
            </p:extLst>
          </p:nvPr>
        </p:nvGraphicFramePr>
        <p:xfrm>
          <a:off x="990600" y="2682875"/>
          <a:ext cx="7315200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7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136904" cy="715963"/>
          </a:xfrm>
        </p:spPr>
        <p:txBody>
          <a:bodyPr/>
          <a:lstStyle/>
          <a:p>
            <a:pPr algn="ctr"/>
            <a:r>
              <a:rPr lang="pl-PL" sz="2400" b="1" i="1" dirty="0" smtClean="0">
                <a:solidFill>
                  <a:srgbClr val="03136A"/>
                </a:solidFill>
              </a:rPr>
              <a:t>Czy to się opłaca? Korzyści dla przedsiębiorców. </a:t>
            </a:r>
            <a:endParaRPr lang="pl-PL" sz="2400" dirty="0">
              <a:solidFill>
                <a:srgbClr val="03136A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118857"/>
              </p:ext>
            </p:extLst>
          </p:nvPr>
        </p:nvGraphicFramePr>
        <p:xfrm>
          <a:off x="990600" y="2682875"/>
          <a:ext cx="7315200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2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662622"/>
            <a:ext cx="9022161" cy="1080046"/>
          </a:xfrm>
        </p:spPr>
        <p:txBody>
          <a:bodyPr/>
          <a:lstStyle/>
          <a:p>
            <a:pPr lvl="0" algn="ctr"/>
            <a:r>
              <a:rPr lang="pl-PL" sz="2400" b="1" i="1" dirty="0" smtClean="0">
                <a:solidFill>
                  <a:srgbClr val="03136A"/>
                </a:solidFill>
              </a:rPr>
              <a:t>Gdzie </a:t>
            </a:r>
            <a:r>
              <a:rPr lang="pl-PL" sz="2400" b="1" i="1" dirty="0">
                <a:solidFill>
                  <a:srgbClr val="03136A"/>
                </a:solidFill>
              </a:rPr>
              <a:t>mogą inwestować dolnośląscy przedsiębiorcy?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1815" y="4941168"/>
            <a:ext cx="8708272" cy="410016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49506" name="Picture 2" descr="mapka praca więźnió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31" y="2348880"/>
            <a:ext cx="6264697" cy="47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315200" cy="715963"/>
          </a:xfrm>
        </p:spPr>
        <p:txBody>
          <a:bodyPr/>
          <a:lstStyle/>
          <a:p>
            <a:pPr algn="ctr"/>
            <a:r>
              <a:rPr lang="pl-PL" sz="2400" b="1" i="1" dirty="0" smtClean="0">
                <a:solidFill>
                  <a:srgbClr val="03136A"/>
                </a:solidFill>
              </a:rPr>
              <a:t>Gotowe tereny inwestycyjne</a:t>
            </a:r>
            <a:endParaRPr lang="pl-PL" sz="2400" b="1" i="1" dirty="0">
              <a:solidFill>
                <a:srgbClr val="03136A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25359"/>
              </p:ext>
            </p:extLst>
          </p:nvPr>
        </p:nvGraphicFramePr>
        <p:xfrm>
          <a:off x="-14435" y="2373097"/>
          <a:ext cx="8928992" cy="434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3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097BF5"/>
      </a:lt2>
      <a:accent1>
        <a:srgbClr val="0794F0"/>
      </a:accent1>
      <a:accent2>
        <a:srgbClr val="07B5F2"/>
      </a:accent2>
      <a:accent3>
        <a:srgbClr val="FFFFFF"/>
      </a:accent3>
      <a:accent4>
        <a:srgbClr val="404040"/>
      </a:accent4>
      <a:accent5>
        <a:srgbClr val="AAC8F6"/>
      </a:accent5>
      <a:accent6>
        <a:srgbClr val="06A4DB"/>
      </a:accent6>
      <a:hlink>
        <a:srgbClr val="00CBE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97BF5"/>
        </a:lt2>
        <a:accent1>
          <a:srgbClr val="0794F0"/>
        </a:accent1>
        <a:accent2>
          <a:srgbClr val="07B5F2"/>
        </a:accent2>
        <a:accent3>
          <a:srgbClr val="FFFFFF"/>
        </a:accent3>
        <a:accent4>
          <a:srgbClr val="404040"/>
        </a:accent4>
        <a:accent5>
          <a:srgbClr val="AAC8F6"/>
        </a:accent5>
        <a:accent6>
          <a:srgbClr val="06A4DB"/>
        </a:accent6>
        <a:hlink>
          <a:srgbClr val="00CBE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196</TotalTime>
  <Words>317</Words>
  <Application>Microsoft Office PowerPoint</Application>
  <PresentationFormat>Pokaz na ekranie (4:3)</PresentationFormat>
  <Paragraphs>88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Microsoft Sans Serif</vt:lpstr>
      <vt:lpstr>powerpoint-template-24</vt:lpstr>
      <vt:lpstr>  Praca więźniów- remedium na rynku pracy</vt:lpstr>
      <vt:lpstr>Zagadnienia tematyczne</vt:lpstr>
      <vt:lpstr>Program rządowy- „ Praca Więźniów ”</vt:lpstr>
      <vt:lpstr>Jak to działa? Koszt podatnika 0%</vt:lpstr>
      <vt:lpstr>Czy to się opłaca? Korzyści dla przedsiębiorców. </vt:lpstr>
      <vt:lpstr>Czy to się opłaca? Korzyści dla przedsiębiorców. </vt:lpstr>
      <vt:lpstr>Czy to się opłaca? Korzyści dla przedsiębiorców. </vt:lpstr>
      <vt:lpstr>Gdzie mogą inwestować dolnośląscy przedsiębiorcy? </vt:lpstr>
      <vt:lpstr>Gotowe tereny inwestycyjne</vt:lpstr>
      <vt:lpstr>Planowana pow. hal produkcyjnych</vt:lpstr>
      <vt:lpstr>Jak pozyskać powierzchnię produkcyjną bez ponoszenia kosztów budowy hali? Kilka kroków do sukcesu </vt:lpstr>
      <vt:lpstr>Jak pozyskać powierzchnię produkcyjną bez ponoszenia kosztów budowy hali? Kilka kroków do sukcesu</vt:lpstr>
      <vt:lpstr>Bezpieczeństwo publiczne</vt:lpstr>
      <vt:lpstr>Prezentacja programu PowerPoint</vt:lpstr>
      <vt:lpstr>Dziękuję za uwagę. por. Mariusz Jastrzębski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Praca więźniów- remedium na przegrzanie rynku pracy</dc:title>
  <dc:creator>Mariusz Jastrzębski</dc:creator>
  <cp:lastModifiedBy>Mariusz Jastrzębski</cp:lastModifiedBy>
  <cp:revision>29</cp:revision>
  <dcterms:created xsi:type="dcterms:W3CDTF">2016-07-14T11:54:58Z</dcterms:created>
  <dcterms:modified xsi:type="dcterms:W3CDTF">2016-07-19T07:28:16Z</dcterms:modified>
</cp:coreProperties>
</file>