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EA8F-72A9-48A9-8EAC-36912D5F547F}" type="datetimeFigureOut">
              <a:rPr lang="pl-PL" smtClean="0"/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9596-203A-4C42-BCE7-5854E4E1393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Czy mamy do czynienia z „przegrzaniem rynku pracy”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Wybrane spostrzeżenia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Czy mamy do czynienia z „przegrzaniem rynku pracy”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Wybrane spostrzeżenia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l-PL" sz="2400" dirty="0" smtClean="0"/>
              <a:t>Czy mamy do czynienia z „przegrzaniem rynku pracy”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92488"/>
          </a:xfrm>
        </p:spPr>
        <p:txBody>
          <a:bodyPr>
            <a:normAutofit lnSpcReduction="10000"/>
          </a:bodyPr>
          <a:lstStyle/>
          <a:p>
            <a:endParaRPr lang="pl-PL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Realny poziom bezrobocia to ok. 4%</a:t>
            </a:r>
          </a:p>
          <a:p>
            <a:pPr algn="l"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Liczba aktywnych zawodowo może się zmniejszyć  w okresie 5 lat o ok. 500 tys. (starzenie się społeczeństwa, obniżenie wieku emerytalnego)</a:t>
            </a:r>
          </a:p>
          <a:p>
            <a:pPr algn="l"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Strukturalne niedopasowanie popytu i podaży pracy (80% firm napotyka trudności w rekrutacji – nieodpowiednie umiejętności i kompetencje)</a:t>
            </a:r>
          </a:p>
          <a:p>
            <a:pPr algn="l"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Średni czas poszukiwania pracy najdłuższy od 7 lat 12,2 miesiąca – dowód na pozostawania bez zatrudnienia osób nie posiadających kwalifikacji, nie chcących pracować, nie mogących podjąć zatrudnienia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Potencjalne Zasoby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Wybrane możliwości, które mogą złagodzić niedobór kadr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400" dirty="0" smtClean="0"/>
              <a:t>1. Przesunięcie zasobów z sektora rolniczego – ok. 1,8 mln osób (11,5% wszystkich pracujących ), ale tylko ok. 3% PKB.</a:t>
            </a:r>
            <a:br>
              <a:rPr lang="pl-PL" sz="2400" dirty="0" smtClean="0"/>
            </a:br>
            <a:r>
              <a:rPr lang="pl-PL" sz="2400" dirty="0" smtClean="0"/>
              <a:t>Trudny do zagospodarowania  - niedopasowanie umiejętności i kompetencji.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2. Przygotowanie do pracy osoby młode nie posiadające kwalifikacji  (duża rola programów regionalnych).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3. Zwiększanie zatrudnienia osób 50 + (podnoszenie lub zmiana kwalifikacji,  wykluczenie informatyczne) –  duża rola programów regionalnych.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4. Aktywizacja zawodowa osób długotrwale bezrobotnych – kontraktowanie usług  aktywizacji - DWUP   </a:t>
            </a:r>
            <a:r>
              <a:rPr lang="pl-PL" sz="2400" dirty="0"/>
              <a:t>o</a:t>
            </a:r>
            <a:r>
              <a:rPr lang="pl-PL" sz="2400" dirty="0" smtClean="0"/>
              <a:t>k.  9 100 osób na 26 powiatów  20% - 40% to ok. 2 700 przywróconych na rynek pracy.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5. Aktywizacja zawodowa osób osadzonych w więzieniach – projekty dla służby więziennej / modelowa resocjalizacja.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5. Napływ imigrantów – w 2015 znacząco wzrosła liczba zatrudnianych obcokrajowców w tym 98% stanowiły osoby z Ukrainy.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6. Próba zachęcenia do powrotu Polaków pracujących za granicą – 2 mln osób. Przygotowanie przemyślanej propozycji wyselekcjonowanych ofert pracy.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7. Ponowne rozpatrzenie wprowadzenia obniżenia wieku emerytalnego np. poprzez wprowadzenie warunku minimalnego stażu pracy, np. 40 lat. 80% m i 75% k nie osiąga obecnie tego warunku.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8. Zwiększenie wydajności pracy – pomimo zwiększonych inwestycji (maszyny i urządzenia) wzrost  wydajności  nie przyśpieszył znacząco (w ostatnich trzech latach na poziomie 1,5% PKB rocznie) mierzona jako realny PKB na pracującego.  Wydajność  pracy za godzinę w Polsce to ok. 10 euro – 5 miejsce od końca na 28 pozycji.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9. Dostosowanie szkolnictwa zawodowego do aktualnych potrzeb rynku pracy i pracodawców – perspektywa długofalowa.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126</Words>
  <Application>Microsoft Office PowerPoint</Application>
  <PresentationFormat>Pokaz na ekranie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Czy mamy do czynienia z „przegrzaniem rynku pracy”</vt:lpstr>
      <vt:lpstr>Czy mamy do czynienia z „przegrzaniem rynku pracy”</vt:lpstr>
      <vt:lpstr>Czy mamy do czynienia z „przegrzaniem rynku pracy”</vt:lpstr>
      <vt:lpstr>Potencjalne Zasoby</vt:lpstr>
      <vt:lpstr> 1. Przesunięcie zasobów z sektora rolniczego – ok. 1,8 mln osób (11,5% wszystkich pracujących ), ale tylko ok. 3% PKB. Trudny do zagospodarowania  - niedopasowanie umiejętności i kompetencji.  2. Przygotowanie do pracy osoby młode nie posiadające kwalifikacji  (duża rola programów regionalnych).  3. Zwiększanie zatrudnienia osób 50 + (podnoszenie lub zmiana kwalifikacji,  wykluczenie informatyczne) –  duża rola programów regionalnych.  4. Aktywizacja zawodowa osób długotrwale bezrobotnych – kontraktowanie usług  aktywizacji - DWUP   ok.  9 100 osób na 26 powiatów  20% - 40% to ok. 2 700 przywróconych na rynek pracy.  5. Aktywizacja zawodowa osób osadzonych w więzieniach – projekty dla służby więziennej / modelowa resocjalizacja.   </vt:lpstr>
      <vt:lpstr> 5. Napływ imigrantów – w 2015 znacząco wzrosła liczba zatrudnianych obcokrajowców w tym 98% stanowiły osoby z Ukrainy.  6. Próba zachęcenia do powrotu Polaków pracujących za granicą – 2 mln osób. Przygotowanie przemyślanej propozycji wyselekcjonowanych ofert pracy.   7. Ponowne rozpatrzenie wprowadzenia obniżenia wieku emerytalnego np. poprzez wprowadzenie warunku minimalnego stażu pracy, np. 40 lat. 80% m i 75% k nie osiąga obecnie tego warunku.  8. Zwiększenie wydajności pracy – pomimo zwiększonych inwestycji (maszyny i urządzenia) wzrost  wydajności  nie przyśpieszył znacząco (w ostatnich trzech latach na poziomie 1,5% PKB rocznie) mierzona jako realny PKB na pracującego.  Wydajność  pracy za godzinę w Polsce to ok. 10 euro – 5 miejsce od końca na 28 pozycji.  9. Dostosowanie szkolnictwa zawodowego do aktualnych potrzeb rynku pracy i pracodawców – perspektywa długofalowa.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Potencjalne zasoby</dc:title>
  <dc:creator>Artur</dc:creator>
  <cp:lastModifiedBy>Artur</cp:lastModifiedBy>
  <cp:revision>14</cp:revision>
  <dcterms:created xsi:type="dcterms:W3CDTF">2016-07-19T09:00:59Z</dcterms:created>
  <dcterms:modified xsi:type="dcterms:W3CDTF">2016-07-19T12:12:38Z</dcterms:modified>
</cp:coreProperties>
</file>