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362" r:id="rId3"/>
    <p:sldId id="361" r:id="rId4"/>
    <p:sldId id="363" r:id="rId5"/>
    <p:sldId id="321" r:id="rId6"/>
    <p:sldId id="354" r:id="rId7"/>
    <p:sldId id="314" r:id="rId8"/>
    <p:sldId id="364" r:id="rId9"/>
    <p:sldId id="365" r:id="rId10"/>
    <p:sldId id="366" r:id="rId11"/>
    <p:sldId id="367" r:id="rId12"/>
    <p:sldId id="368" r:id="rId13"/>
    <p:sldId id="370" r:id="rId14"/>
    <p:sldId id="371" r:id="rId15"/>
    <p:sldId id="310" r:id="rId16"/>
    <p:sldId id="316" r:id="rId17"/>
    <p:sldId id="317" r:id="rId18"/>
    <p:sldId id="318" r:id="rId19"/>
    <p:sldId id="355" r:id="rId20"/>
    <p:sldId id="311" r:id="rId21"/>
    <p:sldId id="319" r:id="rId22"/>
    <p:sldId id="341" r:id="rId23"/>
    <p:sldId id="356" r:id="rId24"/>
    <p:sldId id="360" r:id="rId25"/>
    <p:sldId id="359" r:id="rId26"/>
    <p:sldId id="320" r:id="rId27"/>
    <p:sldId id="312" r:id="rId28"/>
    <p:sldId id="372" r:id="rId29"/>
    <p:sldId id="373" r:id="rId30"/>
    <p:sldId id="374" r:id="rId31"/>
    <p:sldId id="313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75" r:id="rId47"/>
    <p:sldId id="388" r:id="rId48"/>
    <p:sldId id="336" r:id="rId49"/>
    <p:sldId id="342" r:id="rId50"/>
    <p:sldId id="376" r:id="rId51"/>
    <p:sldId id="343" r:id="rId52"/>
    <p:sldId id="344" r:id="rId53"/>
    <p:sldId id="345" r:id="rId54"/>
    <p:sldId id="346" r:id="rId55"/>
    <p:sldId id="377" r:id="rId56"/>
    <p:sldId id="378" r:id="rId57"/>
    <p:sldId id="379" r:id="rId58"/>
    <p:sldId id="347" r:id="rId59"/>
    <p:sldId id="348" r:id="rId60"/>
    <p:sldId id="380" r:id="rId61"/>
    <p:sldId id="381" r:id="rId62"/>
    <p:sldId id="382" r:id="rId63"/>
    <p:sldId id="383" r:id="rId64"/>
    <p:sldId id="384" r:id="rId65"/>
    <p:sldId id="350" r:id="rId66"/>
    <p:sldId id="385" r:id="rId67"/>
    <p:sldId id="351" r:id="rId68"/>
    <p:sldId id="386" r:id="rId69"/>
    <p:sldId id="387" r:id="rId70"/>
    <p:sldId id="352" r:id="rId71"/>
    <p:sldId id="353" r:id="rId72"/>
    <p:sldId id="337" r:id="rId73"/>
    <p:sldId id="338" r:id="rId74"/>
    <p:sldId id="339" r:id="rId75"/>
    <p:sldId id="389" r:id="rId76"/>
    <p:sldId id="390" r:id="rId77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94629" autoAdjust="0"/>
  </p:normalViewPr>
  <p:slideViewPr>
    <p:cSldViewPr>
      <p:cViewPr varScale="1">
        <p:scale>
          <a:sx n="82" d="100"/>
          <a:sy n="82" d="100"/>
        </p:scale>
        <p:origin x="90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76CB8-08E6-4F45-BB90-BC608F452627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AE30E-0F45-46B5-B5CB-500AF6F0C10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574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90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12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83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91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79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31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86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30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18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46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46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9F9C8-2696-4776-A655-4F50F1ECD171}" type="datetimeFigureOut">
              <a:rPr lang="pl-PL" smtClean="0"/>
              <a:pPr/>
              <a:t>2018-12-12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6517-D361-4C97-9975-2D4F9EBE895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82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06687"/>
          </a:xfrm>
        </p:spPr>
        <p:txBody>
          <a:bodyPr>
            <a:normAutofit fontScale="90000"/>
          </a:bodyPr>
          <a:lstStyle/>
          <a:p>
            <a:br>
              <a:rPr lang="pl-PL" sz="2700" b="1" dirty="0"/>
            </a:br>
            <a:br>
              <a:rPr lang="pl-PL" sz="2700" b="1" dirty="0"/>
            </a:br>
            <a:r>
              <a:rPr lang="pl-PL" sz="3600" b="1" dirty="0"/>
              <a:t>Posiedzenie</a:t>
            </a:r>
            <a:br>
              <a:rPr lang="pl-PL" sz="3600" b="1" dirty="0"/>
            </a:br>
            <a:r>
              <a:rPr lang="pl-PL" sz="3600" b="1" dirty="0"/>
              <a:t>Wojewódzkiej Rady Dialogu Społecznego Województwa Dolnośląskiego</a:t>
            </a:r>
            <a:br>
              <a:rPr lang="pl-PL" sz="3600" b="1" dirty="0">
                <a:solidFill>
                  <a:srgbClr val="00B050"/>
                </a:solidFill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>
            <a:normAutofit lnSpcReduction="10000"/>
          </a:bodyPr>
          <a:lstStyle/>
          <a:p>
            <a:endParaRPr lang="pl-PL" sz="2400" b="1" dirty="0"/>
          </a:p>
          <a:p>
            <a:endParaRPr lang="pl-PL" sz="2400" b="1" dirty="0"/>
          </a:p>
          <a:p>
            <a:r>
              <a:rPr lang="pl-PL" sz="2400" b="1" dirty="0"/>
              <a:t>14 grudnia 2016 r., godz. 11.00</a:t>
            </a:r>
          </a:p>
          <a:p>
            <a:r>
              <a:rPr lang="pl-PL" sz="2400" b="1" dirty="0"/>
              <a:t>Muzeum Teatru we Wrocławiu</a:t>
            </a:r>
          </a:p>
          <a:p>
            <a:endParaRPr lang="pl-PL" dirty="0"/>
          </a:p>
        </p:txBody>
      </p:sp>
      <p:pic>
        <p:nvPicPr>
          <p:cNvPr id="6" name="Obraz 5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andrulewicz\Desktop\LOGO\Logo z biura Rady\WRDS logo kolor.jpg">
            <a:extLst>
              <a:ext uri="{FF2B5EF4-FFF2-40B4-BE49-F238E27FC236}">
                <a16:creationId xmlns:a16="http://schemas.microsoft.com/office/drawing/2014/main" id="{EAF211DA-2171-4B1F-8609-CDD0ECFD729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4232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aandrulewicz\Desktop\LOGO\Logo z biura Rady\WRDS logo kolor.jpg">
            <a:extLst>
              <a:ext uri="{FF2B5EF4-FFF2-40B4-BE49-F238E27FC236}">
                <a16:creationId xmlns:a16="http://schemas.microsoft.com/office/drawing/2014/main" id="{24259F1E-0388-42DA-B83E-488ED0D948D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152" y="316632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DE0CBCE-060E-4D8D-ACFB-026C87288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166018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5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54FEEA80-2F56-4031-AF75-8DCA362AE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166018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2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7F2F67-8CD0-4129-B52F-25A7BBCC0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/>
              <a:t> </a:t>
            </a:r>
            <a:endParaRPr lang="pl-PL" dirty="0"/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sz="3800" b="1" i="1" dirty="0"/>
              <a:t>Posiedzenie Zespołu ds. rynku pracy, edukacji, kształcenia ustawicznego </a:t>
            </a:r>
            <a:endParaRPr lang="pl-PL" sz="3800" b="1" dirty="0"/>
          </a:p>
          <a:p>
            <a:pPr marL="0" indent="0" algn="ctr">
              <a:buNone/>
            </a:pPr>
            <a:r>
              <a:rPr lang="pl-PL" sz="3800" b="1" dirty="0"/>
              <a:t> </a:t>
            </a:r>
            <a:r>
              <a:rPr lang="pl-PL" sz="3800" b="1" dirty="0">
                <a:solidFill>
                  <a:srgbClr val="FF0000"/>
                </a:solidFill>
              </a:rPr>
              <a:t>31 stycznia </a:t>
            </a:r>
            <a:endParaRPr lang="pl-PL" sz="3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dirty="0"/>
              <a:t>Informacja na temat nowelizacji ustawy o promocji zatrudnienia i instytucjach rynku pracy oraz planowanym harmonogramie prac nad Regionalnym Planem Działań na Rzecz Zatrudnienia, a także planowane spotkanie z Anną Zalewską, Minister Edukacji. Posiedzenie prowadziła przewodnicząca Ewa Grzebieniak.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531F4A97-4763-4F27-8D92-673BDD61500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3744416" cy="18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3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7E9B67B-C6CC-4A56-BD81-7171EE035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268760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1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34374ED-60C2-4202-B9EA-1D21EE33A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9" y="1268760"/>
            <a:ext cx="725644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i="1" dirty="0"/>
              <a:t>Spotkanie z Anną Zalewską, Minister Edukacji</a:t>
            </a:r>
            <a:endParaRPr lang="pl-PL" b="1" dirty="0"/>
          </a:p>
          <a:p>
            <a:pPr marL="0" indent="0" algn="ctr"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5 lutego</a:t>
            </a: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 algn="ctr">
              <a:buNone/>
            </a:pPr>
            <a:endParaRPr lang="pl-PL" sz="2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DA454EB-1990-449C-B934-6BEBE1ED3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95912"/>
            <a:ext cx="7056784" cy="473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b="1" dirty="0"/>
          </a:p>
          <a:p>
            <a:pPr algn="ctr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3A70B3-5C54-42D4-98DD-0CF0FB84D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001114"/>
            <a:ext cx="8316416" cy="485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	</a:t>
            </a:r>
          </a:p>
          <a:p>
            <a:pPr marL="0" indent="0" algn="ctr">
              <a:buNone/>
            </a:pPr>
            <a:endParaRPr lang="pl-PL" sz="4400" b="1" dirty="0"/>
          </a:p>
          <a:p>
            <a:pPr algn="ctr">
              <a:buNone/>
            </a:pPr>
            <a:r>
              <a:rPr lang="pl-PL" b="1" dirty="0"/>
              <a:t>Podpisaniem porozumienia w sprawie wniosku o powołanie Zespołu Doraźnego przy Radzie Dialogu Społecznego zakończyło się spotkanie z Anną Zalewską, Minister Edukacji. </a:t>
            </a: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675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769C9F-2B74-4D8F-B59B-FE3999138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i="1" dirty="0"/>
          </a:p>
          <a:p>
            <a:pPr marL="0" indent="0">
              <a:buNone/>
            </a:pPr>
            <a:endParaRPr lang="pl-PL" i="1" dirty="0"/>
          </a:p>
          <a:p>
            <a:pPr marL="0" indent="0" algn="ctr">
              <a:buNone/>
            </a:pPr>
            <a:r>
              <a:rPr lang="pl-PL" sz="3500" b="1" i="1" dirty="0"/>
              <a:t>Posiedzenie Prezydium WRDS WD</a:t>
            </a:r>
            <a:endParaRPr lang="pl-PL" sz="3500" b="1" dirty="0"/>
          </a:p>
          <a:p>
            <a:pPr marL="0" indent="0" algn="ctr">
              <a:buNone/>
            </a:pPr>
            <a:r>
              <a:rPr lang="pl-PL" sz="3500" b="1" dirty="0">
                <a:solidFill>
                  <a:srgbClr val="FF0000"/>
                </a:solidFill>
              </a:rPr>
              <a:t>7 lutego</a:t>
            </a:r>
            <a:endParaRPr lang="pl-PL" sz="3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Informacja na temat </a:t>
            </a:r>
          </a:p>
          <a:p>
            <a:pPr marL="0" indent="0" algn="ctr">
              <a:buNone/>
            </a:pPr>
            <a:r>
              <a:rPr lang="pl-PL" dirty="0"/>
              <a:t>bieżącej sytuacji w ochronie zdrowia </a:t>
            </a:r>
          </a:p>
          <a:p>
            <a:pPr marL="0" indent="0" algn="ctr">
              <a:buNone/>
            </a:pPr>
            <a:r>
              <a:rPr lang="pl-PL" dirty="0"/>
              <a:t>związanej z wypowiadaniem </a:t>
            </a:r>
          </a:p>
          <a:p>
            <a:pPr marL="0" indent="0" algn="ctr">
              <a:buNone/>
            </a:pPr>
            <a:r>
              <a:rPr lang="pl-PL" dirty="0"/>
              <a:t>umów </a:t>
            </a:r>
            <a:r>
              <a:rPr lang="pl-PL" dirty="0" err="1"/>
              <a:t>opt</a:t>
            </a:r>
            <a:r>
              <a:rPr lang="pl-PL" dirty="0"/>
              <a:t>-out przez lekarzy </a:t>
            </a:r>
          </a:p>
        </p:txBody>
      </p:sp>
      <p:pic>
        <p:nvPicPr>
          <p:cNvPr id="5" name="Obraz 4" descr="C:\Users\aandrulewicz\Desktop\LOGO\Logo z biura Rady\WRDS logo kolor.jpg">
            <a:extLst>
              <a:ext uri="{FF2B5EF4-FFF2-40B4-BE49-F238E27FC236}">
                <a16:creationId xmlns:a16="http://schemas.microsoft.com/office/drawing/2014/main" id="{5A2A440D-20A8-4A4B-9B87-D63445DB7B7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210DB-1EEA-4A90-9EB7-81229BE70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44824"/>
            <a:ext cx="8075240" cy="4281339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1 stycznia 2018 roku </a:t>
            </a:r>
          </a:p>
          <a:p>
            <a:pPr marL="0" indent="0" algn="ctr">
              <a:buNone/>
            </a:pPr>
            <a:r>
              <a:rPr lang="pl-PL" b="1" dirty="0"/>
              <a:t>przewodniczącym WRDS WD został </a:t>
            </a:r>
          </a:p>
          <a:p>
            <a:pPr marL="0" indent="0" algn="ctr">
              <a:buNone/>
            </a:pPr>
            <a:r>
              <a:rPr lang="pl-PL" sz="4400" b="1" dirty="0"/>
              <a:t>Kazimierz </a:t>
            </a:r>
            <a:r>
              <a:rPr lang="pl-PL" sz="4400" b="1" dirty="0" err="1"/>
              <a:t>Kimso</a:t>
            </a:r>
            <a:r>
              <a:rPr lang="pl-PL" sz="4400" b="1" dirty="0"/>
              <a:t> </a:t>
            </a:r>
          </a:p>
          <a:p>
            <a:pPr marL="0" indent="0" algn="ctr">
              <a:buNone/>
            </a:pPr>
            <a:r>
              <a:rPr lang="pl-PL" b="1" dirty="0"/>
              <a:t>jako przedstawiciel strony pracowników reprezentujący NSZZ „Solidarność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5B283FF6-FCC9-4081-8023-73067CD7E3F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33123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33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F043545-7F33-475F-A692-D7812BBC9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0" y="1013366"/>
            <a:ext cx="7246900" cy="4831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endParaRPr lang="pl-PL" dirty="0"/>
          </a:p>
          <a:p>
            <a:pPr algn="ctr">
              <a:buNone/>
            </a:pP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C76C9C2-046E-498E-8001-E55B92136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178355"/>
            <a:ext cx="7740352" cy="5369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047ED8-1DE6-4854-A332-200F3AE69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i="1" dirty="0"/>
              <a:t>Posiedzenie Zespołu ds. ochrony zdrowia </a:t>
            </a:r>
          </a:p>
          <a:p>
            <a:pPr marL="0" indent="0" algn="ctr">
              <a:buNone/>
            </a:pPr>
            <a:r>
              <a:rPr lang="pl-PL" b="1" i="1" dirty="0"/>
              <a:t>i polityki społecznej WRDS WD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26 lutego</a:t>
            </a:r>
          </a:p>
          <a:p>
            <a:pPr marL="0" indent="0" algn="ctr">
              <a:buNone/>
            </a:pPr>
            <a:r>
              <a:rPr lang="pl-PL" dirty="0"/>
              <a:t>Podsumowanie działań mających na celu poprawę funkcjonowania ratownictwa medycznego i szpitalnych oddziałów ratunkowych </a:t>
            </a:r>
            <a:endParaRPr lang="pl-PL" sz="3600" dirty="0"/>
          </a:p>
        </p:txBody>
      </p:sp>
      <p:pic>
        <p:nvPicPr>
          <p:cNvPr id="5" name="Obraz 4" descr="C:\Users\aandrulewicz\Desktop\LOGO\Logo z biura Rady\WRDS logo kolor.jpg">
            <a:extLst>
              <a:ext uri="{FF2B5EF4-FFF2-40B4-BE49-F238E27FC236}">
                <a16:creationId xmlns:a16="http://schemas.microsoft.com/office/drawing/2014/main" id="{C7A04176-A666-463F-BBFF-97BDBEAC308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369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78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E5A5842-279D-4954-8D35-61D32C5BD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5" y="748164"/>
            <a:ext cx="7893250" cy="536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44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9AAD39-463E-448C-8DC2-32B506A41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4" y="857349"/>
            <a:ext cx="7714951" cy="5143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7458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569668E-7575-48CA-92F1-22F60E5F5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064"/>
            <a:ext cx="4038600" cy="269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064A6133-8617-4742-B739-FA11C50AC4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89003"/>
            <a:ext cx="4038600" cy="2916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18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484784"/>
            <a:ext cx="8229600" cy="4525963"/>
          </a:xfrm>
        </p:spPr>
        <p:txBody>
          <a:bodyPr>
            <a:normAutofit fontScale="55000" lnSpcReduction="20000"/>
          </a:bodyPr>
          <a:lstStyle/>
          <a:p>
            <a:endParaRPr lang="pl-PL" dirty="0"/>
          </a:p>
          <a:p>
            <a:pPr marL="0" indent="0">
              <a:buNone/>
            </a:pPr>
            <a:endParaRPr lang="pl-PL" i="1" dirty="0"/>
          </a:p>
          <a:p>
            <a:pPr marL="0" indent="0" algn="ctr">
              <a:buNone/>
            </a:pPr>
            <a:endParaRPr lang="pl-PL" sz="5100" b="1" i="1" dirty="0"/>
          </a:p>
          <a:p>
            <a:pPr marL="0" indent="0" algn="ctr">
              <a:buNone/>
            </a:pPr>
            <a:r>
              <a:rPr lang="pl-PL" sz="5800" b="1" i="1" dirty="0"/>
              <a:t>Posiedzenie Prezydium WRDS WD</a:t>
            </a:r>
            <a:endParaRPr lang="pl-PL" sz="5800" b="1" dirty="0"/>
          </a:p>
          <a:p>
            <a:pPr marL="0" indent="0" algn="ctr">
              <a:buNone/>
            </a:pPr>
            <a:r>
              <a:rPr lang="pl-PL" sz="5800" b="1" dirty="0">
                <a:solidFill>
                  <a:srgbClr val="FF0000"/>
                </a:solidFill>
              </a:rPr>
              <a:t>7 marca 2018 r. </a:t>
            </a:r>
            <a:endParaRPr lang="pl-PL" sz="5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sz="3600" i="1" dirty="0"/>
              <a:t> </a:t>
            </a:r>
            <a:r>
              <a:rPr lang="pl-PL" sz="3600" dirty="0"/>
              <a:t>Podpisanie stanowisk nr 1 i 2 Prezydium WRDS WD w sprawie: </a:t>
            </a:r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r>
              <a:rPr lang="pl-PL" sz="3600" dirty="0"/>
              <a:t>finansowania świadczeń z zakresu psychiatrii w jednostkach ochrony zdrowia województwa dolnośląskiego </a:t>
            </a:r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r>
              <a:rPr lang="pl-PL" sz="3600" dirty="0"/>
              <a:t>sposobu podziału środków przeznaczonych na finansowanie świadczeń opieki zdrowotnej pomiędzy centralą i oddziałami wojewódzkimi NFZ </a:t>
            </a: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DEA6C74-736C-4F92-A59B-0CF5A413D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96888"/>
            <a:ext cx="7596336" cy="5064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5C2C74-CE85-42AE-96F2-2042B8F9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sz="3500" b="1" i="1" dirty="0"/>
              <a:t>Posiedzenie Zespołu ds. polityki regionalnej WRDS</a:t>
            </a:r>
            <a:r>
              <a:rPr lang="pl-PL" sz="3500" b="1" dirty="0"/>
              <a:t> </a:t>
            </a:r>
            <a:r>
              <a:rPr lang="pl-PL" sz="3500" b="1" i="1" dirty="0"/>
              <a:t>WD </a:t>
            </a:r>
          </a:p>
          <a:p>
            <a:pPr marL="0" lvl="0" indent="0" algn="ctr">
              <a:buNone/>
            </a:pPr>
            <a:r>
              <a:rPr lang="pl-PL" sz="3500" b="1" dirty="0">
                <a:solidFill>
                  <a:srgbClr val="FF0000"/>
                </a:solidFill>
              </a:rPr>
              <a:t>21 marca</a:t>
            </a:r>
          </a:p>
          <a:p>
            <a:pPr marL="0" lvl="0" indent="0" algn="ctr">
              <a:buNone/>
            </a:pPr>
            <a:r>
              <a:rPr lang="pl-PL" sz="2600" dirty="0"/>
              <a:t>„Działania związane z Dolnośląskimi Inteligentnymi Specjalizacjami” oraz projekt „Strategii Rozwoju Województwa Dolnośląskiego 2030” Spotkanie prowadził przewodniczący </a:t>
            </a:r>
          </a:p>
          <a:p>
            <a:pPr marL="0" lvl="0" indent="0" algn="ctr">
              <a:buNone/>
            </a:pPr>
            <a:r>
              <a:rPr lang="pl-PL" sz="2600" dirty="0"/>
              <a:t>Marek Woron.</a:t>
            </a:r>
          </a:p>
          <a:p>
            <a:endParaRPr lang="pl-PL" dirty="0"/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41E8AAF8-F256-4CA0-B688-4C697ADA6A3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4638"/>
            <a:ext cx="37444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3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420DB62-7242-4986-B0EE-C3EB44FEB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29357"/>
            <a:ext cx="4645242" cy="4999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146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A95A97B-D358-46DB-A0B8-509006635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5578"/>
            <a:ext cx="3726915" cy="560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8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35695EB-B7EB-4D88-AFB3-7E6BED4F5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43" y="1001365"/>
            <a:ext cx="7541713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1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pPr marL="0" indent="0" algn="ctr">
              <a:buNone/>
            </a:pPr>
            <a:r>
              <a:rPr lang="pl-PL" b="1" i="1" dirty="0"/>
              <a:t>Wyjazdowe Posiedzenie Prezydium WRDS WD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6 kwietnia</a:t>
            </a:r>
          </a:p>
          <a:p>
            <a:pPr marL="0" indent="0">
              <a:buNone/>
            </a:pPr>
            <a:endParaRPr lang="pl-PL" sz="2800" b="1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l-PL" sz="2600" dirty="0"/>
              <a:t>Sytuacja Uzdrowiska Szczawno-Jedlina po pożarze budynku przyrodoleczniczego </a:t>
            </a:r>
          </a:p>
          <a:p>
            <a:pPr marL="0" indent="0" algn="ctr">
              <a:buNone/>
            </a:pPr>
            <a:r>
              <a:rPr lang="pl-PL" sz="2600" dirty="0"/>
              <a:t>Paweł </a:t>
            </a:r>
            <a:r>
              <a:rPr lang="pl-PL" sz="2600" dirty="0" err="1"/>
              <a:t>Skrzywanek</a:t>
            </a:r>
            <a:r>
              <a:rPr lang="pl-PL" sz="2600" dirty="0"/>
              <a:t>, prezes Zarządu Uzdrowiska, przekazał bieżącą informację o stanie prac zabezpieczających i perspektywach odbudowy obiektu</a:t>
            </a:r>
          </a:p>
        </p:txBody>
      </p:sp>
      <p:pic>
        <p:nvPicPr>
          <p:cNvPr id="5" name="Obraz 4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577D3D4A-CF2A-4878-AD94-8979F04D070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675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322A5DB-9FC7-48F7-94CB-927684B86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2" y="836712"/>
            <a:ext cx="7392795" cy="5289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38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sz="4400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2F6F48E-811E-4FF4-A3C4-A05DA0601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82296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900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00BA8A3-622E-405B-B025-87FCC585B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64294"/>
            <a:ext cx="7394116" cy="4929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63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95AD5C7-F3BF-4311-8320-D03F7F800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4" y="881269"/>
            <a:ext cx="7643192" cy="5095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97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6EC4935-AC2A-4300-A4CD-7EC38F013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9" y="836712"/>
            <a:ext cx="82296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89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algn="ctr">
              <a:buFontTx/>
              <a:buChar char="-"/>
            </a:pPr>
            <a:r>
              <a:rPr lang="pl-PL" dirty="0"/>
              <a:t>Zarówno katolicy jak i protestanci używają tych samych pojęć, które rozumieją na swój sposób – mówił dr Tomasz Wójcik </a:t>
            </a:r>
          </a:p>
          <a:p>
            <a:pPr marL="0" indent="0" algn="ctr">
              <a:buNone/>
            </a:pPr>
            <a:r>
              <a:rPr lang="pl-PL" b="1" dirty="0"/>
              <a:t>- Dialog nie przyniesie oczekiwanego rezultatu, dopóki nie wyjaśni się tych istotnych różnic. Każdy jest przekonany, że wie o czym mówi, a to nie jest tak do końca.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969B2D1-A632-4B8B-BDF9-10DBD1DDF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7190"/>
            <a:ext cx="4038600" cy="2741369"/>
          </a:xfrm>
        </p:spPr>
      </p:pic>
      <p:pic>
        <p:nvPicPr>
          <p:cNvPr id="4" name="Obraz 3" descr="C:\Users\aandrulewicz\Desktop\LOGO\Logo z biura Rady\WRDS logo kolo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81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D1FF431-F5FF-4B00-9CD3-201E62FF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 </a:t>
            </a:r>
          </a:p>
          <a:p>
            <a:pPr marL="0" lvl="0" indent="0" algn="ctr">
              <a:buNone/>
            </a:pPr>
            <a:r>
              <a:rPr lang="pl-PL" b="1" i="1" dirty="0"/>
              <a:t>Konferencja "Dialog - między ideą a praktyką" 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25 kwietnia</a:t>
            </a:r>
          </a:p>
          <a:p>
            <a:pPr marL="0" indent="0" algn="ctr">
              <a:buNone/>
            </a:pPr>
            <a:r>
              <a:rPr lang="pl-PL" sz="2200" dirty="0"/>
              <a:t>W konferencji zorganizowanej przez Wojewódzką Radę Dialogu Społecznego Województwa Dolnośląskiego wzięli udział członkowie WRDS WD oraz zaproszeni goście – przedstawiciele instytucji i organizacji współpracujący z Radą. </a:t>
            </a:r>
          </a:p>
          <a:p>
            <a:pPr marL="0" indent="0" algn="ctr">
              <a:buNone/>
            </a:pPr>
            <a:r>
              <a:rPr lang="pl-PL" sz="2200" dirty="0"/>
              <a:t>Konferencja na temat dialogu społecznego była pierwszym dniem obchodów Międzynarodowego Dnia Wypadków przy Pracy</a:t>
            </a:r>
            <a:endParaRPr lang="pl-PL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pl-PL" dirty="0"/>
          </a:p>
          <a:p>
            <a:pPr marL="0" lv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91D3140-0ECD-403A-A2A9-5C57F2B9E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908720"/>
            <a:ext cx="8100392" cy="5493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59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D041A3-9637-4294-AD6D-F20252645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600" b="1" dirty="0"/>
              <a:t>Przewodniczący kierował </a:t>
            </a:r>
          </a:p>
          <a:p>
            <a:pPr marL="0" indent="0" algn="ctr">
              <a:buNone/>
            </a:pPr>
            <a:r>
              <a:rPr lang="pl-PL" sz="3600" b="1" dirty="0"/>
              <a:t>pracami Rady wraz z członkami </a:t>
            </a:r>
          </a:p>
          <a:p>
            <a:pPr marL="0" indent="0" algn="ctr">
              <a:buNone/>
            </a:pPr>
            <a:r>
              <a:rPr lang="pl-PL" sz="3600" b="1" dirty="0"/>
              <a:t>Prezydium WRDS WD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BC5D167C-AA50-4557-A3B3-C290CF69B52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596" y="116632"/>
            <a:ext cx="3824808" cy="20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30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255D42B-388F-4E37-8A95-1E056370E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3990"/>
            <a:ext cx="7545028" cy="503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55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endParaRPr lang="pl-PL" sz="2000" dirty="0"/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D773F94-238C-4D50-9EA5-AFB513526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0067"/>
            <a:ext cx="8229600" cy="5597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00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9227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38236F-4AFB-452D-98FF-309115844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8229600" cy="5662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74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43F35E5-3E89-46DF-8B8F-1FAB4B39D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980728"/>
            <a:ext cx="7956376" cy="549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32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/>
              <a:t>Posiedzenie Prezydium i Zespołu ds. rozwoju regionalnego WRDS WD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9 maja i 29 maja</a:t>
            </a:r>
            <a:endParaRPr lang="pl-PL" dirty="0"/>
          </a:p>
          <a:p>
            <a:pPr marL="0" indent="0" algn="ctr">
              <a:buNone/>
            </a:pPr>
            <a:r>
              <a:rPr lang="pl-PL" dirty="0"/>
              <a:t>Dyskusja na temat zaopiniowania projektu </a:t>
            </a:r>
            <a:r>
              <a:rPr lang="pl-PL" i="1" dirty="0"/>
              <a:t>Strategii Rozwoju </a:t>
            </a:r>
          </a:p>
          <a:p>
            <a:pPr marL="0" indent="0" algn="ctr">
              <a:buNone/>
            </a:pPr>
            <a:r>
              <a:rPr lang="pl-PL" i="1" dirty="0"/>
              <a:t>Województwa Dolnośląskiego 2030</a:t>
            </a: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8854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BDFCAEC-A9B4-4AEA-8CBC-804278BAF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9B6C569-2E22-464E-BC07-3A7925A91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1014755"/>
            <a:ext cx="7236296" cy="482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16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id="{2A7FCEE5-102D-44EC-839A-DE10D3BE3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1" y="1073373"/>
            <a:ext cx="7060597" cy="47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9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93696C-A8E3-4B5C-86A3-EAE7290AC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pl-PL" b="1" i="1" dirty="0"/>
          </a:p>
          <a:p>
            <a:pPr marL="0" lvl="0" indent="0" algn="ctr">
              <a:buNone/>
            </a:pPr>
            <a:r>
              <a:rPr lang="pl-PL" sz="3500" b="1" i="1" dirty="0"/>
              <a:t>Posiedzenie Zespołu ds. rozwoju dialogu społecznego WRDS WD</a:t>
            </a:r>
          </a:p>
          <a:p>
            <a:pPr marL="0" indent="0" algn="ctr">
              <a:buNone/>
            </a:pPr>
            <a:r>
              <a:rPr lang="pl-PL" sz="3500" b="1" dirty="0">
                <a:solidFill>
                  <a:srgbClr val="FF0000"/>
                </a:solidFill>
              </a:rPr>
              <a:t>28 maja </a:t>
            </a:r>
            <a:endParaRPr lang="pl-PL" sz="3500" dirty="0">
              <a:solidFill>
                <a:srgbClr val="FF0000"/>
              </a:solidFill>
            </a:endParaRPr>
          </a:p>
          <a:p>
            <a:pPr lvl="0"/>
            <a:endParaRPr lang="pl-PL" sz="3500" b="1" dirty="0"/>
          </a:p>
          <a:p>
            <a:pPr marL="0" indent="0" algn="ctr">
              <a:buNone/>
            </a:pPr>
            <a:r>
              <a:rPr lang="pl-PL" sz="2200" dirty="0"/>
              <a:t>Sytuacji pracowniczej i prowadzeniu efektywnego dialogu społecznego w firmie Koleje Dolnośląskie poświęcone było posiedzenie Zespołu ds. rozwoju dialogu społecznego WRDS WD, które prowadził przewodniczący Kazimierz </a:t>
            </a:r>
            <a:r>
              <a:rPr lang="pl-PL" sz="2200" dirty="0" err="1"/>
              <a:t>Kimso</a:t>
            </a:r>
            <a:endParaRPr lang="pl-PL" sz="2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00DEE29B-D6E7-4E59-8DD3-24A4855355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4638"/>
            <a:ext cx="3456384" cy="161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494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sz="4000" b="1" i="1" dirty="0"/>
          </a:p>
          <a:p>
            <a:pPr marL="0" indent="0" algn="ctr">
              <a:buNone/>
            </a:pPr>
            <a:r>
              <a:rPr lang="pl-PL" sz="3800" b="1" i="1" dirty="0"/>
              <a:t>Posiedzenie Prezydium WRDS WD</a:t>
            </a:r>
            <a:endParaRPr lang="pl-PL" sz="3800" b="1" dirty="0"/>
          </a:p>
          <a:p>
            <a:pPr marL="0" lvl="0" indent="0" algn="ctr">
              <a:buNone/>
            </a:pPr>
            <a:r>
              <a:rPr lang="pl-PL" sz="3800" b="1" dirty="0">
                <a:solidFill>
                  <a:srgbClr val="FF0000"/>
                </a:solidFill>
              </a:rPr>
              <a:t>4 lipca 2018 r. </a:t>
            </a:r>
          </a:p>
          <a:p>
            <a:pPr marL="0" lvl="0" indent="0" algn="ctr">
              <a:buNone/>
            </a:pPr>
            <a:endParaRPr lang="pl-PL" sz="3800" b="1" dirty="0"/>
          </a:p>
          <a:p>
            <a:pPr marL="0" indent="0" algn="ctr">
              <a:buNone/>
            </a:pPr>
            <a:r>
              <a:rPr lang="pl-PL" dirty="0"/>
              <a:t>Bieżąca informacja związana z zamiarem przejęcia zorganizowanej części przedsiębiorstwa – Pogotowia Ratunkowego we Wrocławiu przez Wojewódzki Zespół Specjalistycznej Opieki Zdrowotnej przy ul. Dobrzyńskiej we Wrocławiu</a:t>
            </a:r>
          </a:p>
          <a:p>
            <a:pPr marL="0" indent="0" algn="ctr">
              <a:buNone/>
            </a:pP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1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B28811-C29D-4E98-A1E1-7A767EB11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33BF33-834A-45D2-8E6B-7D51B4FA1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3359"/>
            <a:ext cx="8229600" cy="549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5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algn="ctr"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F53637A-B23D-4A54-8B76-3DA22A003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8" y="1237906"/>
            <a:ext cx="7749684" cy="525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D8FFFB-A432-4536-BD06-F2D0D9910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5" y="1001365"/>
            <a:ext cx="7276429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0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D9DC2A-804A-4480-981C-917D5EA0E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69" y="155679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sz="4600" b="1" i="1" dirty="0"/>
              <a:t>Posiedzenie Zespołu ds. polityki regionalnej, gospodarki, przedsiębiorczości i innowacji </a:t>
            </a:r>
            <a:endParaRPr lang="pl-PL" sz="4600" b="1" dirty="0"/>
          </a:p>
          <a:p>
            <a:pPr marL="0" indent="0" algn="ctr">
              <a:buNone/>
            </a:pPr>
            <a:r>
              <a:rPr lang="pl-PL" sz="4600" b="1" dirty="0">
                <a:solidFill>
                  <a:srgbClr val="FF0000"/>
                </a:solidFill>
              </a:rPr>
              <a:t>3 września </a:t>
            </a:r>
            <a:endParaRPr lang="pl-PL" sz="4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sz="5100" b="1" i="1" dirty="0"/>
          </a:p>
          <a:p>
            <a:pPr marL="0" indent="0" algn="ctr">
              <a:buNone/>
            </a:pPr>
            <a:r>
              <a:rPr lang="pl-PL" dirty="0"/>
              <a:t>Prezentacja projektu „Strategii Województwa Dolnośląskiego 2030” po uwzględnieniu wcześniejszych uwag Spotkanie prowadził przewodniczący Zespołu </a:t>
            </a:r>
          </a:p>
          <a:p>
            <a:pPr marL="0" indent="0" algn="ctr">
              <a:buNone/>
            </a:pPr>
            <a:r>
              <a:rPr lang="pl-PL" dirty="0"/>
              <a:t>Marek Woron, Kanclerz Loży Dolnośląskiej BCC</a:t>
            </a:r>
          </a:p>
          <a:p>
            <a:endParaRPr lang="pl-PL" dirty="0"/>
          </a:p>
          <a:p>
            <a:endParaRPr lang="pl-PL" sz="2800" dirty="0"/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B05AC526-DD94-460D-8C0F-96FBB21125D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andrulewicz\Desktop\LOGO\Logo z biura Rady\WRDS logo kolor.jpg">
            <a:extLst>
              <a:ext uri="{FF2B5EF4-FFF2-40B4-BE49-F238E27FC236}">
                <a16:creationId xmlns:a16="http://schemas.microsoft.com/office/drawing/2014/main" id="{5063A309-AD4F-40A4-86D6-3A387C0242A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6450"/>
            <a:ext cx="3744416" cy="176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81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2BF1B51-B776-4A01-9477-7E9C6E9A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3" y="1037369"/>
            <a:ext cx="7168513" cy="478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18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9F6D232-E2A2-434B-8E47-2103658B3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7" y="949994"/>
            <a:ext cx="7430405" cy="495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8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AD49C402-6FA5-406A-84E9-C729ED53C60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160" y="15240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andrulewicz\Desktop\LOGO\Logo z biura Rady\WRDS logo kolor.jpg">
            <a:extLst>
              <a:ext uri="{FF2B5EF4-FFF2-40B4-BE49-F238E27FC236}">
                <a16:creationId xmlns:a16="http://schemas.microsoft.com/office/drawing/2014/main" id="{D7783784-BD5D-4C3D-87EF-04C4A802C4D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13A854FE-BE87-49D5-B631-41C829865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/>
              <a:t>Posiedzenie Prezydium WRDS WD </a:t>
            </a:r>
            <a:endParaRPr lang="pl-PL" b="1" dirty="0"/>
          </a:p>
          <a:p>
            <a:pPr marL="0" lv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17 września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 algn="ctr">
              <a:buNone/>
            </a:pPr>
            <a:r>
              <a:rPr lang="pl-PL" sz="2400" dirty="0"/>
              <a:t>Podpisanie opinii w sprawie projektu Strategii Województwa Dolnośląskiego 2030 przez partnerów społecznych w WRDS WD oraz </a:t>
            </a:r>
          </a:p>
          <a:p>
            <a:pPr marL="0" lvl="0" indent="0" algn="ctr">
              <a:buNone/>
            </a:pPr>
            <a:r>
              <a:rPr lang="pl-PL" sz="2400" dirty="0"/>
              <a:t>dyskusja na temat likwidacji firmy UNIMOULD SA w Pieńsku</a:t>
            </a:r>
          </a:p>
        </p:txBody>
      </p:sp>
    </p:spTree>
    <p:extLst>
      <p:ext uri="{BB962C8B-B14F-4D97-AF65-F5344CB8AC3E}">
        <p14:creationId xmlns:p14="http://schemas.microsoft.com/office/powerpoint/2010/main" val="5265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4ABBC67-4B58-4F5D-92C2-7977EE71E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1365"/>
            <a:ext cx="7276429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1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82C431-811E-455C-A486-018CFCF94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1" y="1073373"/>
            <a:ext cx="7060597" cy="47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95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4D08CEA-B0A9-431C-8671-5812E6BD2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7" y="949994"/>
            <a:ext cx="7430405" cy="495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6AD497-E868-453D-BE31-BDA4C2C6C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l-PL" dirty="0"/>
          </a:p>
          <a:p>
            <a:pPr marL="0" indent="0" algn="ctr">
              <a:buNone/>
            </a:pPr>
            <a:r>
              <a:rPr lang="pl-PL" sz="3800" b="1" i="1" dirty="0"/>
              <a:t>Szkolenie dla członków WRDS WD </a:t>
            </a:r>
            <a:endParaRPr lang="pl-PL" sz="3800" dirty="0"/>
          </a:p>
          <a:p>
            <a:pPr marL="0" lvl="0" indent="0" algn="ctr">
              <a:buNone/>
            </a:pPr>
            <a:r>
              <a:rPr lang="pl-PL" sz="3800" b="1" dirty="0">
                <a:solidFill>
                  <a:srgbClr val="FF0000"/>
                </a:solidFill>
              </a:rPr>
              <a:t>10-12 października</a:t>
            </a:r>
          </a:p>
          <a:p>
            <a:pPr marL="0" lvl="0" indent="0">
              <a:buNone/>
            </a:pPr>
            <a:endParaRPr lang="pl-PL" dirty="0"/>
          </a:p>
          <a:p>
            <a:pPr marL="0" lvl="0" indent="0" algn="ctr">
              <a:buNone/>
            </a:pPr>
            <a:r>
              <a:rPr lang="pl-PL" sz="2800" dirty="0"/>
              <a:t>Członkowie Wojewódzkiej Rady Dialogu Społecznego Województwa Dolnośląskiego wzięli udział w dwudniowym wyjazdowym szkoleniu warsztatowym pn. „Autoprezentacja. Efektywne prowadzenie spotkań”. </a:t>
            </a:r>
            <a:br>
              <a:rPr lang="pl-PL" sz="2800" dirty="0"/>
            </a:br>
            <a:r>
              <a:rPr lang="pl-PL" sz="2800" dirty="0"/>
              <a:t>Odbyło się ono w Zamku na skale w Trzebieszowicach, a prowadziły trenerki z firmy Moc Biznesu Joanna Pisula.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07286101-6DD7-46AD-8737-5665C47B59F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6632"/>
            <a:ext cx="3744416" cy="186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6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731E612-281A-4DE1-A913-0BA9356F6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10" y="856282"/>
            <a:ext cx="6860580" cy="514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1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3D37CB-AFD6-48A3-A87B-E6F0488AE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/>
              <a:t>Czym zajmowała się </a:t>
            </a:r>
          </a:p>
          <a:p>
            <a:pPr marL="0" indent="0" algn="ctr">
              <a:buNone/>
            </a:pPr>
            <a:r>
              <a:rPr lang="pl-PL" b="1" dirty="0"/>
              <a:t>Wojewódzka Rada Dialogu Społecznego Województwa Dolnośląskiego </a:t>
            </a:r>
          </a:p>
          <a:p>
            <a:pPr marL="0" indent="0" algn="ctr">
              <a:buNone/>
            </a:pPr>
            <a:r>
              <a:rPr lang="pl-PL" b="1" dirty="0"/>
              <a:t>w 2018 roku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09C3B7E8-547D-4DD5-8860-865BEC80223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9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918AF2-1CFB-449F-9CE7-B414C628F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35" y="875351"/>
            <a:ext cx="6809729" cy="510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8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60EEDA0-7E26-4EFA-8D1D-C14EB5455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49" y="877986"/>
            <a:ext cx="6802702" cy="510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90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130A1DDB-7AB0-4D53-BE6D-E57B6A39129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600" y="55369"/>
            <a:ext cx="3752800" cy="169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8714FE2-B6D1-4FF4-8611-3E4A6580E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pl-PL" sz="3800" b="1" i="1" dirty="0"/>
          </a:p>
          <a:p>
            <a:pPr marL="0" indent="0" algn="ctr">
              <a:buNone/>
            </a:pPr>
            <a:r>
              <a:rPr lang="pl-PL" sz="3800" b="1" i="1" dirty="0"/>
              <a:t>Posiedzenie Zespołu ds. rynku pracy, edukacji, kształcenia ustawicznego WRDS </a:t>
            </a:r>
            <a:endParaRPr lang="pl-PL" sz="3800" b="1" dirty="0"/>
          </a:p>
          <a:p>
            <a:pPr marL="0" indent="0" algn="ctr">
              <a:buNone/>
            </a:pPr>
            <a:r>
              <a:rPr lang="pl-PL" sz="3800" b="1" dirty="0">
                <a:solidFill>
                  <a:srgbClr val="FF0000"/>
                </a:solidFill>
              </a:rPr>
              <a:t>16 października </a:t>
            </a:r>
            <a:endParaRPr lang="pl-PL" sz="3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3800" dirty="0"/>
          </a:p>
          <a:p>
            <a:pPr marL="0" indent="0" algn="ctr">
              <a:buNone/>
            </a:pPr>
            <a:r>
              <a:rPr lang="pl-PL" sz="2600" dirty="0"/>
              <a:t>Bieżąca sytuacja na dolnośląskim rynku pracy oraz prezentacja wyników badania gotowości długotrwale bezrobotnych do podjęcia zatrudnienia w czterech największych miastach województwa </a:t>
            </a:r>
          </a:p>
          <a:p>
            <a:pPr marL="0" indent="0" algn="ctr">
              <a:buNone/>
            </a:pPr>
            <a:r>
              <a:rPr lang="pl-PL" sz="2600" dirty="0"/>
              <a:t>przedstawiła Ewa Grzebieniak, Dyrektor Dolnośląskiego Wojewódzkiego Urzędu Pracy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65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60CA352-1854-4017-AB4D-26D097E66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0" y="928290"/>
            <a:ext cx="7495459" cy="5001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3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05EA971-D34E-41D1-82DF-49FFBBB4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3" y="1022002"/>
            <a:ext cx="7214573" cy="4813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9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aandrulewicz\Desktop\LOGO\Logo z biura Rady\WRDS logo kolor.jpg">
            <a:extLst>
              <a:ext uri="{FF2B5EF4-FFF2-40B4-BE49-F238E27FC236}">
                <a16:creationId xmlns:a16="http://schemas.microsoft.com/office/drawing/2014/main" id="{B53032D6-8614-4D3E-B694-9146E30662D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620" y="0"/>
            <a:ext cx="3392760" cy="169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206161-C050-4230-8657-9C2113E73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/>
              <a:t>Posiedzenie Prezydium WRDS WD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7 listopada</a:t>
            </a:r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endParaRPr lang="pl-PL" sz="2000" dirty="0"/>
          </a:p>
          <a:p>
            <a:pPr marL="0" indent="0" algn="ctr">
              <a:buNone/>
            </a:pPr>
            <a:r>
              <a:rPr lang="pl-PL" sz="2000" dirty="0"/>
              <a:t>Omówienie bieżących spraw społeczno-gospodarczych, plan pracy do końca roku i główne założenia dotyczące działalności WRDS WD w roku 2019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95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D51F336-8FF9-4EB6-B294-356FAB453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8" y="985998"/>
            <a:ext cx="7329004" cy="488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3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08CA36-B60B-4DC7-9B9E-87E27E3EF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pPr marL="0" indent="0" algn="ctr">
              <a:buNone/>
            </a:pPr>
            <a:r>
              <a:rPr lang="pl-PL" b="1" i="1" dirty="0"/>
              <a:t>Posiedzenie Prezydium WRDS WD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14 listopada</a:t>
            </a: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pl-PL" sz="2000" dirty="0"/>
              <a:t>Informacja na temat bieżącej sytuacji w dolnośląskiej policji </a:t>
            </a:r>
            <a:br>
              <a:rPr lang="pl-PL" sz="2000" dirty="0"/>
            </a:br>
            <a:r>
              <a:rPr lang="pl-PL" sz="2000" dirty="0"/>
              <a:t>w związku z absencją chorobową funkcjonariuszy, a także informacja na temat porozumienia podpisanego </a:t>
            </a:r>
            <a:br>
              <a:rPr lang="pl-PL" sz="2000" dirty="0"/>
            </a:br>
            <a:r>
              <a:rPr lang="pl-PL" sz="2000" dirty="0"/>
              <a:t>z Ministrem MSWiA</a:t>
            </a:r>
          </a:p>
          <a:p>
            <a:pPr marL="0" lvl="0" indent="0" algn="ctr">
              <a:buNone/>
            </a:pPr>
            <a:r>
              <a:rPr lang="pl-PL" sz="2000" dirty="0"/>
              <a:t>przedstawił </a:t>
            </a:r>
            <a:r>
              <a:rPr lang="pl-PL" sz="2000" dirty="0" err="1"/>
              <a:t>nadinsp</a:t>
            </a:r>
            <a:r>
              <a:rPr lang="pl-PL" sz="2000" dirty="0"/>
              <a:t>. Tomasz Trawiński </a:t>
            </a:r>
          </a:p>
          <a:p>
            <a:pPr marL="0" lvl="0" indent="0" algn="ctr">
              <a:buNone/>
            </a:pPr>
            <a:r>
              <a:rPr lang="pl-PL" sz="2000" dirty="0"/>
              <a:t>Komendant Wojewódzki Policji we Wrocławiu</a:t>
            </a:r>
            <a:r>
              <a:rPr lang="pl-PL" sz="2400" dirty="0"/>
              <a:t> 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26500F02-16D6-468B-8862-79F839EB3D1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604" y="29208"/>
            <a:ext cx="3680792" cy="183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D98CC3-8EBE-4C18-9538-C1621C64C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48" y="1001365"/>
            <a:ext cx="7282903" cy="485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31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7CF53B05-9D94-4C55-A552-04D5677DA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6" y="928290"/>
            <a:ext cx="7502128" cy="500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7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pl-PL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22 posiedzenia Prezydium WRDS WD, całej Rady i zespołów roboczych</a:t>
            </a:r>
            <a:endParaRPr lang="pl-PL" dirty="0"/>
          </a:p>
          <a:p>
            <a:pPr marL="0" indent="0">
              <a:buNone/>
            </a:pPr>
            <a:r>
              <a:rPr lang="pl-PL" b="1" dirty="0"/>
              <a:t> </a:t>
            </a:r>
            <a:endParaRPr lang="pl-PL" dirty="0"/>
          </a:p>
          <a:p>
            <a:pPr marL="0" indent="0">
              <a:buNone/>
            </a:pPr>
            <a:r>
              <a:rPr lang="pl-PL" b="1" dirty="0"/>
              <a:t>W tym:</a:t>
            </a:r>
            <a:endParaRPr lang="pl-PL" dirty="0"/>
          </a:p>
          <a:p>
            <a:pPr marL="0" indent="0">
              <a:buNone/>
            </a:pPr>
            <a:r>
              <a:rPr lang="pl-PL" b="1" dirty="0"/>
              <a:t> </a:t>
            </a:r>
            <a:endParaRPr lang="pl-PL" dirty="0"/>
          </a:p>
          <a:p>
            <a:pPr marL="0" lvl="0" indent="0">
              <a:buNone/>
            </a:pPr>
            <a:r>
              <a:rPr lang="pl-PL" b="1" dirty="0"/>
              <a:t>1 konferencja </a:t>
            </a:r>
            <a:r>
              <a:rPr lang="pl-PL" b="1" i="1" dirty="0"/>
              <a:t>"Dialog - między ideą a praktyką" 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b="1" dirty="0"/>
              <a:t>1 szkolenie</a:t>
            </a:r>
            <a:r>
              <a:rPr lang="pl-PL" dirty="0"/>
              <a:t> wyjazdowe dla członków WRDS WD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r>
              <a:rPr lang="pl-PL" b="1" dirty="0"/>
              <a:t>10 posiedzeń Prezydium</a:t>
            </a:r>
            <a:endParaRPr lang="pl-PL" dirty="0"/>
          </a:p>
          <a:p>
            <a:pPr marL="0" indent="0">
              <a:buNone/>
            </a:pPr>
            <a:r>
              <a:rPr lang="pl-PL" b="1" dirty="0"/>
              <a:t>9 posiedzeń zespołów roboczych</a:t>
            </a:r>
            <a:endParaRPr lang="pl-PL" dirty="0"/>
          </a:p>
          <a:p>
            <a:pPr marL="0" lvl="0" indent="0" algn="ctr">
              <a:buNone/>
            </a:pPr>
            <a:endParaRPr lang="pl-PL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4624"/>
            <a:ext cx="4032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2B306096-4895-4DB9-B212-7C9578E9AE8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648"/>
            <a:ext cx="36004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D054CEB-853E-4FB9-A968-B2974CDDF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/>
              <a:t>Posiedzenie Prezydium oraz Zespołu ds. ochrony zdrowia i polityki społecznej WRDS WD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5 grudnia </a:t>
            </a:r>
          </a:p>
          <a:p>
            <a:pPr marL="0" indent="0" algn="ctr">
              <a:buNone/>
            </a:pPr>
            <a:r>
              <a:rPr lang="pl-PL" dirty="0"/>
              <a:t> </a:t>
            </a:r>
          </a:p>
          <a:p>
            <a:pPr marL="0" indent="0" algn="ctr">
              <a:buNone/>
            </a:pPr>
            <a:r>
              <a:rPr lang="pl-PL" sz="2000" dirty="0"/>
              <a:t>Zmiany organizacyjne w obszarze Systemu Państwowego Ratownictwa Medycznego oraz problematyka lecznictwa onkologicznego na Dolnym Śląsku</a:t>
            </a:r>
          </a:p>
          <a:p>
            <a:pPr marL="0" indent="0" algn="ctr">
              <a:buNone/>
            </a:pPr>
            <a:r>
              <a:rPr lang="pl-PL" sz="2000" dirty="0"/>
              <a:t>Goście:</a:t>
            </a:r>
          </a:p>
          <a:p>
            <a:pPr marL="0" indent="0" algn="ctr">
              <a:buNone/>
            </a:pPr>
            <a:r>
              <a:rPr lang="pl-PL" sz="2000" dirty="0"/>
              <a:t>Zbigniew </a:t>
            </a:r>
            <a:r>
              <a:rPr lang="pl-PL" sz="2000" dirty="0" err="1"/>
              <a:t>Mlądzki</a:t>
            </a:r>
            <a:r>
              <a:rPr lang="pl-PL" sz="2000" dirty="0"/>
              <a:t>, dyrektor Pogotowia Ratunkowego we Wrocławiu  </a:t>
            </a:r>
          </a:p>
          <a:p>
            <a:pPr marL="0" indent="0" algn="ctr">
              <a:buNone/>
            </a:pPr>
            <a:r>
              <a:rPr lang="pl-PL" sz="2000" dirty="0"/>
              <a:t>Adam Maciejczyk, dyrektor naczelny Dolnośląskiego Centrum Onkologii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403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C8BCD27-9531-435A-A212-411182A67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48" y="1001365"/>
            <a:ext cx="7282903" cy="485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9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5F824B-F508-4D0C-85CD-71F8D1E6A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150161"/>
            <a:ext cx="7956376" cy="455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5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400" b="1" dirty="0"/>
              <a:t>Paweł Hreniak</a:t>
            </a:r>
          </a:p>
          <a:p>
            <a:pPr marL="0" indent="0" algn="ctr">
              <a:buNone/>
            </a:pPr>
            <a:r>
              <a:rPr lang="pl-PL" sz="4000" b="1" dirty="0"/>
              <a:t>Przewodniczący </a:t>
            </a:r>
          </a:p>
          <a:p>
            <a:pPr marL="0" indent="0" algn="ctr">
              <a:buNone/>
            </a:pPr>
            <a:r>
              <a:rPr lang="pl-PL" sz="4000" b="1" dirty="0"/>
              <a:t>WRDS WD w 2019 roku</a:t>
            </a:r>
          </a:p>
        </p:txBody>
      </p:sp>
      <p:pic>
        <p:nvPicPr>
          <p:cNvPr id="4" name="Obraz 3" descr="C:\Users\aandrulewicz\Desktop\LOGO\Logo z biura Rady\WRDS logo kolo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788" y="260648"/>
            <a:ext cx="3816424" cy="18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6443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8006F93-DA1C-4B49-AFFB-C6EC6202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18" y="349023"/>
            <a:ext cx="5088763" cy="615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C62D35-3C7C-4839-A213-5C21DCE1A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4000" b="1" dirty="0"/>
          </a:p>
          <a:p>
            <a:pPr marL="0" indent="0" algn="ctr">
              <a:buNone/>
            </a:pPr>
            <a:endParaRPr lang="pl-PL" sz="4000" b="1" dirty="0"/>
          </a:p>
          <a:p>
            <a:pPr marL="0" indent="0" algn="ctr">
              <a:buNone/>
            </a:pPr>
            <a:r>
              <a:rPr lang="pl-PL" sz="4000" b="1" dirty="0"/>
              <a:t>Dorota </a:t>
            </a:r>
            <a:r>
              <a:rPr lang="pl-PL" sz="4000" b="1" dirty="0" err="1"/>
              <a:t>Gardias</a:t>
            </a:r>
            <a:endParaRPr lang="pl-PL" sz="4000" b="1" dirty="0"/>
          </a:p>
          <a:p>
            <a:pPr marL="0" indent="0" algn="ctr">
              <a:buNone/>
            </a:pPr>
            <a:r>
              <a:rPr lang="pl-PL" b="1" dirty="0"/>
              <a:t>Przewodnicząca Rady Dialogu Społecznego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D082CF86-37C6-4A3E-8092-ECE74393EAC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818" y="274638"/>
            <a:ext cx="3276364" cy="1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A5765B-7E88-46F2-99F0-DCD0FAF87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 algn="ctr">
              <a:buNone/>
            </a:pPr>
            <a:endParaRPr lang="pl-PL" b="1" dirty="0"/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CED0951C-0BB8-4563-887A-94F01FF394A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818" y="274638"/>
            <a:ext cx="3276364" cy="1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5306A0-5FFD-49BB-91C7-60EB8CF24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/>
              <a:t>Inauguracyjne posiedzenie </a:t>
            </a:r>
          </a:p>
          <a:p>
            <a:pPr marL="0" indent="0" algn="ctr">
              <a:buNone/>
            </a:pPr>
            <a:r>
              <a:rPr lang="pl-PL" b="1" dirty="0"/>
              <a:t>Prezydium WRDS WD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11 stycznia</a:t>
            </a:r>
          </a:p>
          <a:p>
            <a:pPr marL="0" indent="0" algn="ctr">
              <a:buNone/>
            </a:pPr>
            <a:r>
              <a:rPr lang="pl-PL" dirty="0"/>
              <a:t>Sprawy organizacyjne</a:t>
            </a:r>
          </a:p>
        </p:txBody>
      </p:sp>
      <p:pic>
        <p:nvPicPr>
          <p:cNvPr id="4" name="Obraz 3" descr="C:\Users\aandrulewicz\Desktop\LOGO\Logo z biura Rady\WRDS logo kolor.jpg">
            <a:extLst>
              <a:ext uri="{FF2B5EF4-FFF2-40B4-BE49-F238E27FC236}">
                <a16:creationId xmlns:a16="http://schemas.microsoft.com/office/drawing/2014/main" id="{9BEDFBC0-409E-4340-9A32-C49519ADE12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3744416" cy="193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8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F07CE8-4DF1-47D4-B9FB-54F012FA2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166018"/>
            <a:ext cx="67889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5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565</Words>
  <Application>Microsoft Office PowerPoint</Application>
  <PresentationFormat>Pokaz na ekranie (4:3)</PresentationFormat>
  <Paragraphs>173</Paragraphs>
  <Slides>76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79" baseType="lpstr">
      <vt:lpstr>Arial</vt:lpstr>
      <vt:lpstr>Calibri</vt:lpstr>
      <vt:lpstr>Motyw pakietu Office</vt:lpstr>
      <vt:lpstr>  Posiedzenie Wojewódzkiej Rady Dialogu Społecznego Województwa Dolnośląskiego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</dc:title>
  <dc:creator>Aldona Andrulewicz</dc:creator>
  <cp:lastModifiedBy>Aldona Andrulewicz</cp:lastModifiedBy>
  <cp:revision>195</cp:revision>
  <cp:lastPrinted>2018-12-11T15:04:33Z</cp:lastPrinted>
  <dcterms:created xsi:type="dcterms:W3CDTF">2014-05-06T11:15:39Z</dcterms:created>
  <dcterms:modified xsi:type="dcterms:W3CDTF">2018-12-12T10:32:41Z</dcterms:modified>
</cp:coreProperties>
</file>