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2BAB3-D870-40B7-9609-ABE1A60364AA}" type="datetimeFigureOut">
              <a:rPr lang="pl-PL" smtClean="0"/>
              <a:pPr/>
              <a:t>2017-02-10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B5DC-59E8-4D63-A66B-81D2CA2111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DB5DC-59E8-4D63-A66B-81D2CA2111F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CED96F-9108-4DAD-A62F-325B3D05FB27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/>
              <a:t>Dolnośląskie Centrum Zdrowia Psychicznego Sp. z o.o.</a:t>
            </a: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4D5-EEF1-4F83-90F2-500F6E3D0D03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8678-09EC-4D03-A417-DFCE49ED340B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F02E-3146-4AED-BBEF-E2B1D2A43C21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01F5-1B02-42CF-BF87-44738A5DE464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5925-BDA6-4F62-B5FE-93357726D234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64C8-9F9F-4F95-83E8-6063CB51F1DC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34852-3D6A-48EC-9D1B-E6F62D6C15BF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7768-258B-4D69-8D8D-BBF307120615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DD59AAB-6763-4AE5-AC0E-22C1F1503F7F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EF7D8A-B637-4FF1-A3F9-72ABB61E17B3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/>
              <a:t>Dolnośląskie Centrum Zdrowia Psychicznego Sp. z o.o.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5DF7D-7979-4053-8ACF-AEB9730E1076}" type="datetime1">
              <a:rPr lang="pl-PL" smtClean="0"/>
              <a:pPr/>
              <a:t>2017-02-10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/>
              <a:t>Dolnośląskie Centrum Zdrowia Psychicznego Sp. z o.o.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54D169-E9DB-4CEB-B48C-89C263E7C8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czp.wroclaw.pl/" TargetMode="External"/><Relationship Id="rId4" Type="http://schemas.openxmlformats.org/officeDocument/2006/relationships/hyperlink" Target="mailto:sekretariat@dczp.wroclaw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Struktura wynagrodzeń</a:t>
            </a:r>
          </a:p>
        </p:txBody>
      </p:sp>
      <p:pic>
        <p:nvPicPr>
          <p:cNvPr id="5" name="Obraz 4" descr="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14546" y="500042"/>
            <a:ext cx="50006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i="1" dirty="0">
                <a:latin typeface="Bookman Old Style" pitchFamily="18" charset="0"/>
              </a:rPr>
              <a:t>„Dolnośląskie Centrum Zdrowia Psychicznego” sp. z o.o. </a:t>
            </a:r>
          </a:p>
          <a:p>
            <a:pPr algn="ctr"/>
            <a:r>
              <a:rPr lang="pl-PL" sz="1000" i="1" dirty="0">
                <a:latin typeface="Bookman Old Style" pitchFamily="18" charset="0"/>
              </a:rPr>
              <a:t>Wybrzeże J. Conrada – Korzeniowskiego 18,  50-226 Wrocław </a:t>
            </a:r>
          </a:p>
          <a:p>
            <a:pPr algn="ctr"/>
            <a:r>
              <a:rPr lang="en-US" sz="1000" b="1" i="1" dirty="0">
                <a:latin typeface="Bookman Old Style" pitchFamily="18" charset="0"/>
              </a:rPr>
              <a:t>Tel. 71 77 66 200  Fax 71 75 75 970</a:t>
            </a:r>
            <a:endParaRPr lang="pl-PL" sz="1000" i="1" dirty="0">
              <a:latin typeface="Bookman Old Style" pitchFamily="18" charset="0"/>
            </a:endParaRPr>
          </a:p>
          <a:p>
            <a:pPr algn="ctr"/>
            <a:r>
              <a:rPr lang="en-US" sz="1000" i="1" dirty="0" err="1">
                <a:latin typeface="Bookman Old Style" pitchFamily="18" charset="0"/>
              </a:rPr>
              <a:t>e`mail</a:t>
            </a:r>
            <a:r>
              <a:rPr lang="en-US" sz="1000" i="1" dirty="0">
                <a:latin typeface="Bookman Old Style" pitchFamily="18" charset="0"/>
              </a:rPr>
              <a:t>: </a:t>
            </a:r>
            <a:r>
              <a:rPr lang="en-US" sz="1000" i="1" u="sng" dirty="0">
                <a:latin typeface="Bookman Old Style" pitchFamily="18" charset="0"/>
                <a:hlinkClick r:id="rId4"/>
              </a:rPr>
              <a:t>sekretariat@dczp.wroclaw.pl</a:t>
            </a:r>
            <a:r>
              <a:rPr lang="en-US" sz="1000" i="1" dirty="0">
                <a:latin typeface="Bookman Old Style" pitchFamily="18" charset="0"/>
              </a:rPr>
              <a:t>       </a:t>
            </a:r>
            <a:r>
              <a:rPr lang="en-US" sz="1000" i="1" u="sng" dirty="0">
                <a:latin typeface="Bookman Old Style" pitchFamily="18" charset="0"/>
                <a:hlinkClick r:id="rId5"/>
              </a:rPr>
              <a:t>www.dczp.wroclaw.pl</a:t>
            </a:r>
            <a:r>
              <a:rPr lang="en-US" sz="1000" i="1" dirty="0">
                <a:latin typeface="Bookman Old Style" pitchFamily="18" charset="0"/>
              </a:rPr>
              <a:t>   </a:t>
            </a:r>
            <a:endParaRPr lang="pl-PL" sz="1000" i="1" dirty="0">
              <a:latin typeface="Bookman Old Style" pitchFamily="18" charset="0"/>
            </a:endParaRPr>
          </a:p>
          <a:p>
            <a:pPr algn="ctr"/>
            <a:r>
              <a:rPr lang="pl-PL" sz="1000" i="1" dirty="0">
                <a:latin typeface="Bookman Old Style" pitchFamily="18" charset="0"/>
              </a:rPr>
              <a:t>Sąd Rejonowy dla Wrocławia-Fabryczna VI Wydział GospodarczyNIP:895-196-51-26      KRS:0000348483       REGON:021184819 </a:t>
            </a:r>
          </a:p>
          <a:p>
            <a:pPr algn="ctr"/>
            <a:r>
              <a:rPr lang="pl-PL" sz="1000" i="1" dirty="0">
                <a:latin typeface="Bookman Old Style" pitchFamily="18" charset="0"/>
              </a:rPr>
              <a:t>Kapitał Zakładowy: 57 877 000,00 zł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Dolnośląskie Centrum Zdrowia Psychicznego Sp. z o.o.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67715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Dolnośląskie Centrum Zdrowia Psychicznego Sp. z o.o.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037" y="714356"/>
            <a:ext cx="874580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1400" dirty="0"/>
              <a:t>Struktura wynagrodzeń bez stanowisk kierowniczych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8199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5719784" cy="310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321" y="1285861"/>
            <a:ext cx="7860893" cy="413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Dolnośląskie Centrum Zdrowia Psychicznego Sp. z o.o.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7"/>
            <a:ext cx="8858312" cy="374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145</Words>
  <Application>Microsoft Office PowerPoint</Application>
  <PresentationFormat>Pokaz na ekranie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Bookman Old Style</vt:lpstr>
      <vt:lpstr>Calibri</vt:lpstr>
      <vt:lpstr>Lucida Sans Unicode</vt:lpstr>
      <vt:lpstr>Verdana</vt:lpstr>
      <vt:lpstr>Wingdings 2</vt:lpstr>
      <vt:lpstr>Wingdings 3</vt:lpstr>
      <vt:lpstr>Hol</vt:lpstr>
      <vt:lpstr>Struktura wynagrodzeń</vt:lpstr>
      <vt:lpstr>Prezentacja programu PowerPoint</vt:lpstr>
      <vt:lpstr>Prezentacja programu PowerPoint</vt:lpstr>
      <vt:lpstr>Struktura wynagrodzeń bez stanowisk kierowniczych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wynagrodzeń</dc:title>
  <dc:creator>okozak</dc:creator>
  <cp:lastModifiedBy>Elżbieta Mickiewicz-Dytko</cp:lastModifiedBy>
  <cp:revision>10</cp:revision>
  <dcterms:created xsi:type="dcterms:W3CDTF">2017-02-10T10:01:33Z</dcterms:created>
  <dcterms:modified xsi:type="dcterms:W3CDTF">2017-02-10T11:27:07Z</dcterms:modified>
</cp:coreProperties>
</file>