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758600-DB2B-47FA-B6BA-830F326C7A89}" type="datetimeFigureOut">
              <a:rPr lang="pl-PL" smtClean="0"/>
              <a:t>2012-04-26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374BEF-3D77-4FD2-8E10-C9EFAD02DDF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39752" y="5445224"/>
            <a:ext cx="5328592" cy="7920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l-PL" dirty="0" smtClean="0"/>
              <a:t>Zachodnia Izba Gospodarcza </a:t>
            </a:r>
          </a:p>
          <a:p>
            <a:pPr algn="r"/>
            <a:r>
              <a:rPr lang="pl-PL" dirty="0" smtClean="0"/>
              <a:t>Marek </a:t>
            </a:r>
            <a:r>
              <a:rPr lang="pl-PL" dirty="0" err="1" smtClean="0"/>
              <a:t>Pasztetnik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3008625"/>
          </a:xfrm>
        </p:spPr>
        <p:txBody>
          <a:bodyPr/>
          <a:lstStyle/>
          <a:p>
            <a:pPr algn="ctr"/>
            <a:r>
              <a:rPr lang="pl-PL" sz="2800" dirty="0">
                <a:effectLst/>
              </a:rPr>
              <a:t>Badanie specjalizacji gospodarczych Dolnego Śląska </a:t>
            </a:r>
            <a:r>
              <a:rPr lang="pl-PL" sz="2800" dirty="0" smtClean="0">
                <a:effectLst/>
              </a:rPr>
              <a:t/>
            </a:r>
            <a:br>
              <a:rPr lang="pl-PL" sz="2800" dirty="0" smtClean="0">
                <a:effectLst/>
              </a:rPr>
            </a:br>
            <a:r>
              <a:rPr lang="pl-PL" sz="2800" dirty="0" smtClean="0">
                <a:effectLst/>
              </a:rPr>
              <a:t>w </a:t>
            </a:r>
            <a:r>
              <a:rPr lang="pl-PL" sz="2800" dirty="0">
                <a:effectLst/>
              </a:rPr>
              <a:t>kontekście </a:t>
            </a:r>
            <a:r>
              <a:rPr lang="pl-PL" sz="2800" dirty="0" smtClean="0">
                <a:effectLst/>
              </a:rPr>
              <a:t/>
            </a:r>
            <a:br>
              <a:rPr lang="pl-PL" sz="2800" dirty="0" smtClean="0">
                <a:effectLst/>
              </a:rPr>
            </a:br>
            <a:r>
              <a:rPr lang="pl-PL" sz="2800" dirty="0" smtClean="0">
                <a:effectLst/>
              </a:rPr>
              <a:t>Smart </a:t>
            </a:r>
            <a:r>
              <a:rPr lang="pl-PL" sz="2800" dirty="0" err="1">
                <a:effectLst/>
              </a:rPr>
              <a:t>Specialisation</a:t>
            </a:r>
            <a:r>
              <a:rPr lang="pl-PL" sz="2800" dirty="0">
                <a:effectLst/>
              </a:rPr>
              <a:t>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380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5" y="5157192"/>
            <a:ext cx="6480720" cy="432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l-PL" sz="2200" dirty="0" smtClean="0"/>
              <a:t>Badanie specjalizacji gospodarczych Regionu</a:t>
            </a:r>
            <a:r>
              <a:rPr lang="pl-PL" sz="2400" dirty="0"/>
              <a:t>	</a:t>
            </a:r>
            <a:r>
              <a:rPr lang="pl-PL" sz="2400" dirty="0" smtClean="0"/>
              <a:t>		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sz="2600" dirty="0"/>
              <a:t>Dlaczego warto przeprowadzić badania: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pozyskanie </a:t>
            </a:r>
            <a:r>
              <a:rPr lang="pl-PL" dirty="0"/>
              <a:t>szczegółowych danych o potencjale dolnośląskich firm;</a:t>
            </a:r>
          </a:p>
          <a:p>
            <a:pPr lvl="1"/>
            <a:r>
              <a:rPr lang="pl-PL" dirty="0"/>
              <a:t>pozyskanie informacji o sieci powiązań firm, kooperantów i dostawców</a:t>
            </a:r>
          </a:p>
          <a:p>
            <a:pPr lvl="1"/>
            <a:r>
              <a:rPr lang="pl-PL" dirty="0"/>
              <a:t>stworzenie mapy przedsiębiorstw na Dolnym Śląsku;</a:t>
            </a:r>
          </a:p>
          <a:p>
            <a:pPr lvl="1"/>
            <a:r>
              <a:rPr lang="pl-PL" dirty="0"/>
              <a:t>pozyskanie  informacji o zaawansowaniu technologicznym firm;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68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5013176"/>
            <a:ext cx="8305800" cy="501992"/>
          </a:xfrm>
        </p:spPr>
        <p:txBody>
          <a:bodyPr/>
          <a:lstStyle/>
          <a:p>
            <a:r>
              <a:rPr lang="pl-PL" sz="2000" dirty="0" smtClean="0"/>
              <a:t>Badanie specjalizacji gospodarczych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l-PL" dirty="0"/>
              <a:t>aktywizacja przedsiębiorstw do tworzenia klastrów i innych form współpracy;</a:t>
            </a:r>
          </a:p>
          <a:p>
            <a:pPr lvl="1"/>
            <a:r>
              <a:rPr lang="pl-PL" dirty="0"/>
              <a:t>uzyskanie danych do lepszego programowania instrumentów wsparcia przedsiębiorców;</a:t>
            </a:r>
          </a:p>
          <a:p>
            <a:pPr lvl="1"/>
            <a:r>
              <a:rPr lang="pl-PL" dirty="0"/>
              <a:t>tworzenie bazy aktywnych gospodarczo firm ( może to pomóc inwestorom z poza Dolnego Śląska podjąć decyzję o inwestycji w naszym regionie)</a:t>
            </a:r>
          </a:p>
          <a:p>
            <a:pPr lvl="1"/>
            <a:r>
              <a:rPr lang="pl-PL" dirty="0"/>
              <a:t>pozyskanie „Twardych” danych do wskazania Obszarów Ekspansji i Obszarów Wsparcia </a:t>
            </a:r>
            <a:r>
              <a:rPr lang="pl-PL" dirty="0" smtClean="0"/>
              <a:t>Województwa </a:t>
            </a:r>
            <a:r>
              <a:rPr lang="pl-PL" dirty="0"/>
              <a:t>D</a:t>
            </a:r>
            <a:r>
              <a:rPr lang="pl-PL" dirty="0" smtClean="0"/>
              <a:t>olnośląskiego</a:t>
            </a:r>
            <a:r>
              <a:rPr lang="pl-PL" dirty="0"/>
              <a:t>;</a:t>
            </a:r>
          </a:p>
          <a:p>
            <a:r>
              <a:rPr lang="pl-PL" sz="2400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46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285968"/>
          </a:xfrm>
        </p:spPr>
        <p:txBody>
          <a:bodyPr/>
          <a:lstStyle/>
          <a:p>
            <a:r>
              <a:rPr lang="pl-PL" sz="2000" dirty="0" smtClean="0"/>
              <a:t>Badanie specjalizacji gospodarczej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dirty="0"/>
              <a:t>Jakie możemy mieć informacje: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dirty="0" smtClean="0"/>
              <a:t>Klasyfikacja PKD określa działalność firm z podstawową działalnością na czele. </a:t>
            </a:r>
          </a:p>
          <a:p>
            <a:pPr lvl="0"/>
            <a:r>
              <a:rPr lang="pl-PL" dirty="0" smtClean="0"/>
              <a:t> Proponujemy wybrać tylko  firmy produkcyjne, transportowe oraz budowlane.  </a:t>
            </a:r>
          </a:p>
          <a:p>
            <a:pPr lvl="0"/>
            <a:r>
              <a:rPr lang="pl-PL" dirty="0" smtClean="0"/>
              <a:t>W pilotażu nie </a:t>
            </a:r>
            <a:r>
              <a:rPr lang="pl-PL" dirty="0" smtClean="0"/>
              <a:t>będziemy badać </a:t>
            </a:r>
            <a:r>
              <a:rPr lang="pl-PL" dirty="0" smtClean="0"/>
              <a:t>firm usługowych, aby ograniczyć ilość firm, ale nie zmieniać poziomu szczegółowości rozeznania interesujących nas problemów.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70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429984"/>
          </a:xfrm>
        </p:spPr>
        <p:txBody>
          <a:bodyPr/>
          <a:lstStyle/>
          <a:p>
            <a:r>
              <a:rPr lang="pl-PL" sz="2000" dirty="0" smtClean="0"/>
              <a:t>Badanie specjalizacji gospodarczej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000" dirty="0"/>
              <a:t>Jakie możemy mieć informacje</a:t>
            </a:r>
            <a:r>
              <a:rPr lang="pl-PL" sz="3000" dirty="0" smtClean="0"/>
              <a:t>:</a:t>
            </a:r>
          </a:p>
          <a:p>
            <a:pPr marL="45720" lvl="0" indent="0">
              <a:buNone/>
            </a:pPr>
            <a:endParaRPr lang="pl-PL" sz="2600" dirty="0" smtClean="0"/>
          </a:p>
          <a:p>
            <a:pPr lvl="0"/>
            <a:endParaRPr lang="pl-PL" sz="2000" dirty="0" smtClean="0"/>
          </a:p>
          <a:p>
            <a:pPr lvl="0"/>
            <a:r>
              <a:rPr lang="pl-PL" sz="2000" dirty="0" smtClean="0"/>
              <a:t> </a:t>
            </a:r>
            <a:r>
              <a:rPr lang="pl-PL" sz="2000" dirty="0"/>
              <a:t>Po wyborze grupy firm </a:t>
            </a:r>
            <a:r>
              <a:rPr lang="pl-PL" sz="2000" dirty="0" smtClean="0"/>
              <a:t>otrzymamy z rejestru Regon </a:t>
            </a:r>
            <a:r>
              <a:rPr lang="pl-PL" sz="2000" dirty="0"/>
              <a:t>bazę firm z adresem, formą organizacyjną, poziomem zatrudnienia i głównymi działalnościami</a:t>
            </a:r>
            <a:r>
              <a:rPr lang="pl-PL" sz="2000" dirty="0" smtClean="0"/>
              <a:t>.</a:t>
            </a:r>
          </a:p>
          <a:p>
            <a:pPr lvl="0"/>
            <a:r>
              <a:rPr lang="pl-PL" sz="2000" dirty="0" smtClean="0"/>
              <a:t> </a:t>
            </a:r>
            <a:r>
              <a:rPr lang="pl-PL" sz="2000" dirty="0"/>
              <a:t>Pozwoli to zbudować mapę firm specjalizujących się w danych działach gospodarki z zaznaczeniem wielkości firm i aktywności statystycznej ( </a:t>
            </a:r>
            <a:r>
              <a:rPr lang="pl-PL" sz="2000" dirty="0" smtClean="0"/>
              <a:t> </a:t>
            </a:r>
            <a:r>
              <a:rPr lang="pl-PL" sz="2000" dirty="0"/>
              <a:t>kiedy ostatni raz </a:t>
            </a:r>
            <a:r>
              <a:rPr lang="pl-PL" sz="2000" dirty="0" smtClean="0"/>
              <a:t>nastąpił </a:t>
            </a:r>
            <a:r>
              <a:rPr lang="pl-PL" sz="2000" dirty="0"/>
              <a:t>kontakt przedsiębiorcy z Urzędem Statystycznym)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44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429984"/>
          </a:xfrm>
        </p:spPr>
        <p:txBody>
          <a:bodyPr/>
          <a:lstStyle/>
          <a:p>
            <a:r>
              <a:rPr lang="pl-PL" sz="2000" dirty="0" smtClean="0"/>
              <a:t>Badanie specjalizacji gospodarczej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sz="2800" dirty="0" smtClean="0"/>
              <a:t>Co dalej?</a:t>
            </a:r>
            <a:r>
              <a:rPr lang="pl-PL" sz="2800" dirty="0"/>
              <a:t> </a:t>
            </a:r>
            <a:endParaRPr lang="pl-PL" sz="2800" dirty="0" smtClean="0"/>
          </a:p>
          <a:p>
            <a:pPr lvl="0"/>
            <a:endParaRPr lang="pl-PL" dirty="0"/>
          </a:p>
          <a:p>
            <a:pPr lvl="0"/>
            <a:r>
              <a:rPr lang="pl-PL" dirty="0" smtClean="0"/>
              <a:t>Po </a:t>
            </a:r>
            <a:r>
              <a:rPr lang="pl-PL" dirty="0"/>
              <a:t>przeanalizowaniu materiału z bazy </a:t>
            </a:r>
            <a:r>
              <a:rPr lang="pl-PL" dirty="0" smtClean="0"/>
              <a:t>Regon </a:t>
            </a:r>
            <a:r>
              <a:rPr lang="pl-PL" dirty="0"/>
              <a:t>następnym krokiem jest weryfikacja danych np. poprzez kontakt z Urzędami Gmin, </a:t>
            </a:r>
            <a:r>
              <a:rPr lang="pl-PL" dirty="0" smtClean="0"/>
              <a:t>Instytucjami </a:t>
            </a:r>
            <a:r>
              <a:rPr lang="pl-PL" dirty="0"/>
              <a:t>Otoczenia </a:t>
            </a:r>
            <a:r>
              <a:rPr lang="pl-PL" dirty="0" smtClean="0"/>
              <a:t>Biznesu, Strefami Ekonomicznymi, Parkami Przemysłowymi </a:t>
            </a:r>
            <a:r>
              <a:rPr lang="pl-PL" dirty="0"/>
              <a:t>czy poprzez kontakt </a:t>
            </a:r>
            <a:r>
              <a:rPr lang="pl-PL" dirty="0" smtClean="0"/>
              <a:t>bezpośredni</a:t>
            </a:r>
          </a:p>
          <a:p>
            <a:pPr marL="45720" lvl="0" indent="0">
              <a:buNone/>
            </a:pPr>
            <a:r>
              <a:rPr lang="pl-PL" dirty="0" smtClean="0"/>
              <a:t>  </a:t>
            </a:r>
            <a:r>
              <a:rPr lang="pl-PL" dirty="0"/>
              <a:t>( mail, </a:t>
            </a:r>
            <a:r>
              <a:rPr lang="pl-PL" dirty="0" smtClean="0"/>
              <a:t>tel.)…….</a:t>
            </a:r>
            <a:endParaRPr lang="pl-PL" dirty="0"/>
          </a:p>
          <a:p>
            <a:r>
              <a:rPr lang="pl-PL" dirty="0"/>
              <a:t> </a:t>
            </a:r>
            <a:r>
              <a:rPr lang="pl-PL" dirty="0" smtClean="0"/>
              <a:t>Dalszym etapem będzie budowanie bazy podmiotów gospodarczych, w celu utrzymania aktywnego kontaktu z firmami.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51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357976"/>
          </a:xfrm>
        </p:spPr>
        <p:txBody>
          <a:bodyPr/>
          <a:lstStyle/>
          <a:p>
            <a:r>
              <a:rPr lang="pl-PL" sz="2000" dirty="0" smtClean="0"/>
              <a:t>Badanie specjalizacji gospodarczej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sz="2800" dirty="0" smtClean="0"/>
              <a:t>Partnerzy:</a:t>
            </a:r>
          </a:p>
          <a:p>
            <a:pPr marL="45720" indent="0">
              <a:buNone/>
            </a:pPr>
            <a:endParaRPr lang="pl-PL" dirty="0" smtClean="0"/>
          </a:p>
          <a:p>
            <a:r>
              <a:rPr lang="pl-PL" dirty="0" smtClean="0"/>
              <a:t>Urząd Statystyczny we Wrocławiu;</a:t>
            </a:r>
          </a:p>
          <a:p>
            <a:r>
              <a:rPr lang="pl-PL" dirty="0" smtClean="0"/>
              <a:t>Wyższa Szkoła Bankowa we Wrocławiu;</a:t>
            </a:r>
          </a:p>
          <a:p>
            <a:r>
              <a:rPr lang="pl-PL" dirty="0" smtClean="0"/>
              <a:t>WCTT;</a:t>
            </a:r>
          </a:p>
          <a:p>
            <a:r>
              <a:rPr lang="pl-PL" dirty="0" smtClean="0"/>
              <a:t>Zachodnia Izba Gospodarcza;</a:t>
            </a:r>
          </a:p>
          <a:p>
            <a:r>
              <a:rPr lang="pl-PL" dirty="0" smtClean="0"/>
              <a:t>………..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3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285968"/>
          </a:xfrm>
        </p:spPr>
        <p:txBody>
          <a:bodyPr/>
          <a:lstStyle/>
          <a:p>
            <a:r>
              <a:rPr lang="pl-PL" sz="2000" dirty="0" smtClean="0"/>
              <a:t>Badanie specjalizacji gospodarczej Regionu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Dziękuję za uwagę.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09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Badanie specjalizacji gospodarczych </a:t>
            </a:r>
            <a:r>
              <a:rPr lang="pl-PL" b="1" dirty="0" smtClean="0"/>
              <a:t>Dolnego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97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308</Words>
  <Application>Microsoft Office PowerPoint</Application>
  <PresentationFormat>Pokaz na ekranie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Aerodynamiczny</vt:lpstr>
      <vt:lpstr>Badanie specjalizacji gospodarczych Dolnego Śląska  w kontekście  Smart Specialisation </vt:lpstr>
      <vt:lpstr>Badanie specjalizacji gospodarczych Regionu    </vt:lpstr>
      <vt:lpstr>Badanie specjalizacji gospodarczych Regionu</vt:lpstr>
      <vt:lpstr>Badanie specjalizacji gospodarczej Regionu</vt:lpstr>
      <vt:lpstr>Badanie specjalizacji gospodarczej Regionu</vt:lpstr>
      <vt:lpstr>Badanie specjalizacji gospodarczej Regionu</vt:lpstr>
      <vt:lpstr>Badanie specjalizacji gospodarczej Regionu</vt:lpstr>
      <vt:lpstr>Badanie specjalizacji gospodarczej Regionu</vt:lpstr>
      <vt:lpstr>Badanie specjalizacji gospodarczych Dolnego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Sony</dc:creator>
  <cp:lastModifiedBy>Sony</cp:lastModifiedBy>
  <cp:revision>10</cp:revision>
  <dcterms:created xsi:type="dcterms:W3CDTF">2012-04-26T05:01:33Z</dcterms:created>
  <dcterms:modified xsi:type="dcterms:W3CDTF">2012-04-26T10:18:42Z</dcterms:modified>
</cp:coreProperties>
</file>