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-7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EF0D-3A8D-4689-ACFB-D44793AE654C}" type="datetimeFigureOut">
              <a:rPr lang="de-DE" smtClean="0"/>
              <a:t>03.12.2014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BE37-5082-4DA3-9679-4C2ACEEAFE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6489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EF0D-3A8D-4689-ACFB-D44793AE654C}" type="datetimeFigureOut">
              <a:rPr lang="de-DE" smtClean="0"/>
              <a:t>03.12.2014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BE37-5082-4DA3-9679-4C2ACEEAFE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9719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EF0D-3A8D-4689-ACFB-D44793AE654C}" type="datetimeFigureOut">
              <a:rPr lang="de-DE" smtClean="0"/>
              <a:t>03.12.2014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BE37-5082-4DA3-9679-4C2ACEEAFE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4869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EF0D-3A8D-4689-ACFB-D44793AE654C}" type="datetimeFigureOut">
              <a:rPr lang="de-DE" smtClean="0"/>
              <a:t>03.12.2014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BE37-5082-4DA3-9679-4C2ACEEAFE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6492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EF0D-3A8D-4689-ACFB-D44793AE654C}" type="datetimeFigureOut">
              <a:rPr lang="de-DE" smtClean="0"/>
              <a:t>03.12.2014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BE37-5082-4DA3-9679-4C2ACEEAFE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8500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EF0D-3A8D-4689-ACFB-D44793AE654C}" type="datetimeFigureOut">
              <a:rPr lang="de-DE" smtClean="0"/>
              <a:t>03.12.2014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BE37-5082-4DA3-9679-4C2ACEEAFE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4026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EF0D-3A8D-4689-ACFB-D44793AE654C}" type="datetimeFigureOut">
              <a:rPr lang="de-DE" smtClean="0"/>
              <a:t>03.12.2014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BE37-5082-4DA3-9679-4C2ACEEAFE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6170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EF0D-3A8D-4689-ACFB-D44793AE654C}" type="datetimeFigureOut">
              <a:rPr lang="de-DE" smtClean="0"/>
              <a:t>03.12.2014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BE37-5082-4DA3-9679-4C2ACEEAFE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8535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EF0D-3A8D-4689-ACFB-D44793AE654C}" type="datetimeFigureOut">
              <a:rPr lang="de-DE" smtClean="0"/>
              <a:t>03.12.2014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BE37-5082-4DA3-9679-4C2ACEEAFE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0390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EF0D-3A8D-4689-ACFB-D44793AE654C}" type="datetimeFigureOut">
              <a:rPr lang="de-DE" smtClean="0"/>
              <a:t>03.12.2014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BE37-5082-4DA3-9679-4C2ACEEAFE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8093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EF0D-3A8D-4689-ACFB-D44793AE654C}" type="datetimeFigureOut">
              <a:rPr lang="de-DE" smtClean="0"/>
              <a:t>03.12.2014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BE37-5082-4DA3-9679-4C2ACEEAFE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0049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3EF0D-3A8D-4689-ACFB-D44793AE654C}" type="datetimeFigureOut">
              <a:rPr lang="de-DE" smtClean="0"/>
              <a:t>03.12.2014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BBE37-5082-4DA3-9679-4C2ACEEAFE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2298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03386" y="59471"/>
            <a:ext cx="10730521" cy="4270251"/>
          </a:xfrm>
        </p:spPr>
        <p:txBody>
          <a:bodyPr>
            <a:noAutofit/>
          </a:bodyPr>
          <a:lstStyle/>
          <a:p>
            <a:r>
              <a:rPr lang="de-DE" b="1" dirty="0" smtClean="0">
                <a:latin typeface="+mn-lt"/>
              </a:rPr>
              <a:t>Verheißung </a:t>
            </a:r>
            <a:r>
              <a:rPr lang="de-DE" b="1" dirty="0">
                <a:latin typeface="+mn-lt"/>
              </a:rPr>
              <a:t>Europa 1989 </a:t>
            </a:r>
            <a:r>
              <a:rPr lang="de-DE" b="1" dirty="0" smtClean="0">
                <a:latin typeface="+mn-lt"/>
              </a:rPr>
              <a:t/>
            </a:r>
            <a:br>
              <a:rPr lang="de-DE" b="1" dirty="0" smtClean="0">
                <a:latin typeface="+mn-lt"/>
              </a:rPr>
            </a:br>
            <a:r>
              <a:rPr lang="de-DE" b="1" dirty="0" smtClean="0">
                <a:latin typeface="+mn-lt"/>
              </a:rPr>
              <a:t>– </a:t>
            </a:r>
            <a:r>
              <a:rPr lang="de-DE" b="1" dirty="0">
                <a:latin typeface="+mn-lt"/>
              </a:rPr>
              <a:t>europäische Verheißung </a:t>
            </a:r>
            <a:r>
              <a:rPr lang="de-DE" b="1" dirty="0" smtClean="0">
                <a:latin typeface="+mn-lt"/>
              </a:rPr>
              <a:t>2014</a:t>
            </a:r>
            <a:br>
              <a:rPr lang="de-DE" b="1" dirty="0" smtClean="0">
                <a:latin typeface="+mn-lt"/>
              </a:rPr>
            </a:br>
            <a:r>
              <a:rPr lang="de-DE" sz="4400" b="1" dirty="0" smtClean="0">
                <a:latin typeface="+mn-lt"/>
              </a:rPr>
              <a:t/>
            </a:r>
            <a:br>
              <a:rPr lang="de-DE" sz="4400" b="1" dirty="0" smtClean="0">
                <a:latin typeface="+mn-lt"/>
              </a:rPr>
            </a:br>
            <a:r>
              <a:rPr lang="de-DE" sz="4800" b="1" i="1" dirty="0"/>
              <a:t>Europa </a:t>
            </a:r>
            <a:r>
              <a:rPr lang="de-DE" sz="4800" b="1" i="1" dirty="0" err="1"/>
              <a:t>Obiecana</a:t>
            </a:r>
            <a:r>
              <a:rPr lang="de-DE" sz="4800" b="1" i="1" dirty="0"/>
              <a:t> 1989 </a:t>
            </a:r>
            <a:r>
              <a:rPr lang="de-DE" sz="4800" b="1" i="1" dirty="0" smtClean="0"/>
              <a:t/>
            </a:r>
            <a:br>
              <a:rPr lang="de-DE" sz="4800" b="1" i="1" dirty="0" smtClean="0"/>
            </a:br>
            <a:r>
              <a:rPr lang="de-DE" sz="4800" b="1" i="1" dirty="0" smtClean="0"/>
              <a:t>– </a:t>
            </a:r>
            <a:r>
              <a:rPr lang="de-DE" sz="4800" b="1" i="1" dirty="0" err="1"/>
              <a:t>europejskie</a:t>
            </a:r>
            <a:r>
              <a:rPr lang="de-DE" sz="4800" b="1" i="1" dirty="0"/>
              <a:t> </a:t>
            </a:r>
            <a:r>
              <a:rPr lang="de-DE" sz="4800" b="1" i="1" dirty="0" err="1"/>
              <a:t>obietnice</a:t>
            </a:r>
            <a:r>
              <a:rPr lang="de-DE" sz="4800" b="1" i="1" dirty="0"/>
              <a:t> 2014</a:t>
            </a:r>
            <a:endParaRPr lang="de-DE" sz="4800" b="1" i="1" dirty="0">
              <a:latin typeface="+mn-lt"/>
            </a:endParaRPr>
          </a:p>
        </p:txBody>
      </p:sp>
      <p:pic>
        <p:nvPicPr>
          <p:cNvPr id="4" name="Grafik 3" descr="C:\Users\MummeAndreasSTK\AppData\Local\Microsoft\Windows\INetCache\Content.Outlook\U6DGUUM0\logotyp-podstawowy-new2009-ang-pol-poziom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4122" y="5463328"/>
            <a:ext cx="3649785" cy="64379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Bild 40" descr="Wappen_4c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5371" y="5346945"/>
            <a:ext cx="806352" cy="89510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hteck 5"/>
          <p:cNvSpPr/>
          <p:nvPr/>
        </p:nvSpPr>
        <p:spPr>
          <a:xfrm>
            <a:off x="703385" y="5245345"/>
            <a:ext cx="6096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de-DE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Vertretung des Landes Niedersachsen</a:t>
            </a:r>
            <a:endParaRPr lang="de-DE" sz="16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bei der Europäischen Union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529909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Verheißung Europa 1989  – europäische Verheißung 2014  Europa Obiecana 1989  – europejskie obietnice 2014</vt:lpstr>
    </vt:vector>
  </TitlesOfParts>
  <Company>IT Niedersachsen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Verheißung Europa 1989  – europäische Verheißung 2014</dc:title>
  <dc:creator>Mumme, Andreas (StK-306)</dc:creator>
  <cp:lastModifiedBy>Kasia</cp:lastModifiedBy>
  <cp:revision>5</cp:revision>
  <dcterms:created xsi:type="dcterms:W3CDTF">2014-12-02T10:49:36Z</dcterms:created>
  <dcterms:modified xsi:type="dcterms:W3CDTF">2014-12-03T12:17:01Z</dcterms:modified>
</cp:coreProperties>
</file>