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5" r:id="rId21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 autoAdjust="0"/>
    <p:restoredTop sz="94660"/>
  </p:normalViewPr>
  <p:slideViewPr>
    <p:cSldViewPr snapToGrid="0">
      <p:cViewPr>
        <p:scale>
          <a:sx n="33" d="100"/>
          <a:sy n="33" d="100"/>
        </p:scale>
        <p:origin x="11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44D1-BADB-41E9-A6DF-444D726633AA}" type="datetimeFigureOut">
              <a:rPr lang="pl-PL" smtClean="0"/>
              <a:t>09.10.2017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15F-EB2D-44D6-A27F-08612BFCE2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0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 descr="Vipebakgrun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/>
          <a:stretch>
            <a:fillRect/>
          </a:stretch>
        </p:blipFill>
        <p:spPr bwMode="auto">
          <a:xfrm>
            <a:off x="-12699" y="0"/>
            <a:ext cx="1222163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801" y="990001"/>
            <a:ext cx="9529423" cy="19501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22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00" y="1435100"/>
            <a:ext cx="9416533" cy="690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00" y="2227264"/>
            <a:ext cx="9416533" cy="2776537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0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44D1-BADB-41E9-A6DF-444D726633AA}" type="datetimeFigureOut">
              <a:rPr lang="pl-PL" smtClean="0"/>
              <a:t>09.10.2017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A15F-EB2D-44D6-A27F-08612BFCE2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imeo.com/23729895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577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7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28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97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7047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36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90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60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7"/>
          <p:cNvSpPr>
            <a:spLocks noGrp="1"/>
          </p:cNvSpPr>
          <p:nvPr>
            <p:ph type="ctrTitle"/>
          </p:nvPr>
        </p:nvSpPr>
        <p:spPr>
          <a:xfrm>
            <a:off x="1495200" y="701436"/>
            <a:ext cx="7146925" cy="194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n-NO" altLang="nb-NO" sz="5300" dirty="0" smtClean="0">
                <a:latin typeface="Verdana" pitchFamily="-110" charset="0"/>
                <a:ea typeface="ＭＳ Ｐゴシック" pitchFamily="-110" charset="-128"/>
              </a:rPr>
              <a:t>Smart </a:t>
            </a:r>
            <a:r>
              <a:rPr lang="nn-NO" altLang="nb-NO" sz="5300" dirty="0" err="1" smtClean="0">
                <a:latin typeface="Verdana" pitchFamily="-110" charset="0"/>
                <a:ea typeface="ＭＳ Ｐゴシック" pitchFamily="-110" charset="-128"/>
              </a:rPr>
              <a:t>society</a:t>
            </a:r>
            <a:r>
              <a:rPr lang="nn-NO" altLang="nb-NO" sz="5300" dirty="0" smtClean="0">
                <a:latin typeface="Verdana" pitchFamily="-110" charset="0"/>
                <a:ea typeface="ＭＳ Ｐゴシック" pitchFamily="-110" charset="-128"/>
              </a:rPr>
              <a:t> and </a:t>
            </a:r>
            <a:r>
              <a:rPr lang="nn-NO" altLang="nb-NO" sz="5300" dirty="0" err="1" smtClean="0">
                <a:latin typeface="Verdana" pitchFamily="-110" charset="0"/>
                <a:ea typeface="ＭＳ Ｐゴシック" pitchFamily="-110" charset="-128"/>
              </a:rPr>
              <a:t>digitation</a:t>
            </a:r>
            <a:r>
              <a:rPr lang="nn-NO" altLang="nb-NO" sz="5300" dirty="0" smtClean="0">
                <a:latin typeface="Verdana" pitchFamily="-110" charset="0"/>
                <a:ea typeface="ＭＳ Ｐゴシック" pitchFamily="-110" charset="-128"/>
              </a:rPr>
              <a:t> in Time </a:t>
            </a:r>
            <a:br>
              <a:rPr lang="nn-NO" altLang="nb-NO" sz="5300" dirty="0" smtClean="0">
                <a:latin typeface="Verdana" pitchFamily="-110" charset="0"/>
                <a:ea typeface="ＭＳ Ｐゴシック" pitchFamily="-110" charset="-128"/>
              </a:rPr>
            </a:br>
            <a:r>
              <a:rPr lang="nn-NO" altLang="nb-NO" sz="2700" dirty="0">
                <a:latin typeface="Verdana" pitchFamily="-110" charset="0"/>
                <a:ea typeface="ＭＳ Ｐゴシック" pitchFamily="-110" charset="-128"/>
              </a:rPr>
              <a:t/>
            </a:r>
            <a:br>
              <a:rPr lang="nn-NO" altLang="nb-NO" sz="2700" dirty="0">
                <a:latin typeface="Verdana" pitchFamily="-110" charset="0"/>
                <a:ea typeface="ＭＳ Ｐゴシック" pitchFamily="-110" charset="-128"/>
              </a:rPr>
            </a:br>
            <a:r>
              <a:rPr lang="nn-NO" altLang="nb-NO" sz="3100" dirty="0">
                <a:latin typeface="Verdana" pitchFamily="-110" charset="0"/>
                <a:ea typeface="ＭＳ Ｐゴシック" pitchFamily="-110" charset="-128"/>
              </a:rPr>
              <a:t>Elin Wetås de Jara</a:t>
            </a:r>
            <a:br>
              <a:rPr lang="nn-NO" altLang="nb-NO" sz="3100" dirty="0">
                <a:latin typeface="Verdana" pitchFamily="-110" charset="0"/>
                <a:ea typeface="ＭＳ Ｐゴシック" pitchFamily="-110" charset="-128"/>
              </a:rPr>
            </a:br>
            <a:r>
              <a:rPr lang="nn-NO" altLang="nb-NO" sz="3100" dirty="0">
                <a:latin typeface="Verdana" pitchFamily="-110" charset="0"/>
                <a:ea typeface="ＭＳ Ｐゴシック" pitchFamily="-110" charset="-128"/>
              </a:rPr>
              <a:t>Communications manager </a:t>
            </a:r>
            <a:endParaRPr lang="nn-NO" altLang="nb-NO" sz="1800" dirty="0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8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"/>
            <a:ext cx="6565900" cy="43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431761"/>
            <a:ext cx="2997200" cy="23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9" r="18861" b="1"/>
          <a:stretch/>
        </p:blipFill>
        <p:spPr bwMode="auto">
          <a:xfrm>
            <a:off x="7658100" y="4361579"/>
            <a:ext cx="2895601" cy="24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902200" y="4686300"/>
            <a:ext cx="14979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dirty="0"/>
              <a:t>Smart</a:t>
            </a:r>
            <a:br>
              <a:rPr lang="nn-NO" sz="2000" dirty="0"/>
            </a:br>
            <a:r>
              <a:rPr lang="nn-NO" sz="2000" dirty="0">
                <a:solidFill>
                  <a:srgbClr val="00B050"/>
                </a:solidFill>
              </a:rPr>
              <a:t>Health</a:t>
            </a:r>
            <a:br>
              <a:rPr lang="nn-NO" sz="2000" dirty="0">
                <a:solidFill>
                  <a:srgbClr val="00B050"/>
                </a:solidFill>
              </a:rPr>
            </a:br>
            <a:r>
              <a:rPr lang="nn-NO" sz="2000" dirty="0">
                <a:solidFill>
                  <a:srgbClr val="00B050"/>
                </a:solidFill>
              </a:rPr>
              <a:t>Education</a:t>
            </a:r>
            <a:br>
              <a:rPr lang="nn-NO" sz="2000" dirty="0">
                <a:solidFill>
                  <a:srgbClr val="00B050"/>
                </a:solidFill>
              </a:rPr>
            </a:br>
            <a:r>
              <a:rPr lang="nn-NO" sz="2000" dirty="0" err="1">
                <a:solidFill>
                  <a:srgbClr val="00B050"/>
                </a:solidFill>
              </a:rPr>
              <a:t>Mobility</a:t>
            </a:r>
            <a:r>
              <a:rPr lang="nn-NO" sz="2000" dirty="0">
                <a:solidFill>
                  <a:srgbClr val="00B050"/>
                </a:solidFill>
              </a:rPr>
              <a:t/>
            </a:r>
            <a:br>
              <a:rPr lang="nn-NO" sz="2000" dirty="0">
                <a:solidFill>
                  <a:srgbClr val="00B050"/>
                </a:solidFill>
              </a:rPr>
            </a:br>
            <a:r>
              <a:rPr lang="nn-NO" sz="2000" dirty="0" err="1">
                <a:solidFill>
                  <a:srgbClr val="00B050"/>
                </a:solidFill>
              </a:rPr>
              <a:t>Government</a:t>
            </a:r>
            <a:endParaRPr lang="nn-NO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0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8005" y="646957"/>
            <a:ext cx="10311320" cy="500907"/>
          </a:xfrm>
        </p:spPr>
        <p:txBody>
          <a:bodyPr>
            <a:normAutofit fontScale="90000"/>
          </a:bodyPr>
          <a:lstStyle/>
          <a:p>
            <a:r>
              <a:rPr lang="nn-NO" b="1" dirty="0" smtClean="0"/>
              <a:t>Example: «About Time</a:t>
            </a:r>
            <a:r>
              <a:rPr lang="nn-NO" b="1" dirty="0" smtClean="0"/>
              <a:t>»</a:t>
            </a:r>
            <a:r>
              <a:rPr lang="pl-PL" b="1" dirty="0" smtClean="0"/>
              <a:t> </a:t>
            </a:r>
            <a:r>
              <a:rPr lang="nn-NO" b="1" dirty="0" smtClean="0"/>
              <a:t>- a </a:t>
            </a:r>
            <a:r>
              <a:rPr lang="nn-NO" b="1" dirty="0" smtClean="0"/>
              <a:t>co-creation project  </a:t>
            </a:r>
            <a:endParaRPr lang="nn-NO" b="1" dirty="0"/>
          </a:p>
        </p:txBody>
      </p:sp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2710" r="25521" b="26146"/>
          <a:stretch/>
        </p:blipFill>
        <p:spPr bwMode="auto">
          <a:xfrm>
            <a:off x="1910924" y="1361873"/>
            <a:ext cx="8303117" cy="46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288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787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31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89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4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46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36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81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88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Panoramiczny</PresentationFormat>
  <Paragraphs>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Smart society and digitation in Time   Elin Wetås de Jara Communications manager </vt:lpstr>
      <vt:lpstr>Prezentacja programu PowerPoint</vt:lpstr>
      <vt:lpstr>Example: «About Time» - a co-creation project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Kasia</cp:lastModifiedBy>
  <cp:revision>2</cp:revision>
  <dcterms:created xsi:type="dcterms:W3CDTF">2017-10-09T09:35:15Z</dcterms:created>
  <dcterms:modified xsi:type="dcterms:W3CDTF">2017-10-09T14:31:32Z</dcterms:modified>
</cp:coreProperties>
</file>