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8" r:id="rId5"/>
    <p:sldId id="289" r:id="rId6"/>
    <p:sldId id="260" r:id="rId7"/>
    <p:sldId id="277" r:id="rId8"/>
    <p:sldId id="259" r:id="rId9"/>
    <p:sldId id="261" r:id="rId10"/>
    <p:sldId id="278" r:id="rId11"/>
    <p:sldId id="276" r:id="rId12"/>
    <p:sldId id="262" r:id="rId13"/>
    <p:sldId id="285" r:id="rId14"/>
    <p:sldId id="263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87" r:id="rId23"/>
    <p:sldId id="275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s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419" autoAdjust="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CD2D4-E714-44AC-9FA7-B7BF45DA780F}" type="doc">
      <dgm:prSet loTypeId="urn:microsoft.com/office/officeart/2009/layout/CircleArrowProcess" loCatId="process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CE3560E4-CD77-448B-92E5-50761B038342}">
      <dgm:prSet phldrT="[Tekst]" custT="1"/>
      <dgm:spPr/>
      <dgm:t>
        <a:bodyPr/>
        <a:lstStyle/>
        <a:p>
          <a:r>
            <a:rPr lang="pl-PL" sz="1100" dirty="0" smtClean="0"/>
            <a:t>Bilans energetyczny regionu</a:t>
          </a:r>
          <a:endParaRPr lang="pl-PL" sz="1100" dirty="0"/>
        </a:p>
      </dgm:t>
    </dgm:pt>
    <dgm:pt modelId="{FC8A317D-5994-4AA4-B55F-6F7AC335AE27}" type="parTrans" cxnId="{59A58E56-297F-4E9F-AFEA-A7A483DFCCB3}">
      <dgm:prSet/>
      <dgm:spPr/>
      <dgm:t>
        <a:bodyPr/>
        <a:lstStyle/>
        <a:p>
          <a:endParaRPr lang="pl-PL"/>
        </a:p>
      </dgm:t>
    </dgm:pt>
    <dgm:pt modelId="{B98DF2B8-7B82-4534-9F68-D7839D6EB90A}" type="sibTrans" cxnId="{59A58E56-297F-4E9F-AFEA-A7A483DFCCB3}">
      <dgm:prSet/>
      <dgm:spPr/>
      <dgm:t>
        <a:bodyPr/>
        <a:lstStyle/>
        <a:p>
          <a:endParaRPr lang="pl-PL"/>
        </a:p>
      </dgm:t>
    </dgm:pt>
    <dgm:pt modelId="{57B04491-3A32-4E87-8092-8A9CD6AABC34}">
      <dgm:prSet phldrT="[Tekst]" custT="1"/>
      <dgm:spPr/>
      <dgm:t>
        <a:bodyPr/>
        <a:lstStyle/>
        <a:p>
          <a:r>
            <a:rPr lang="pl-PL" sz="1100" dirty="0" smtClean="0"/>
            <a:t>Plan finansowy</a:t>
          </a:r>
          <a:endParaRPr lang="pl-PL" sz="1100" dirty="0"/>
        </a:p>
      </dgm:t>
    </dgm:pt>
    <dgm:pt modelId="{B760AD25-DD95-4FEF-9AFD-D62491F5310C}" type="parTrans" cxnId="{0E2DCBDC-D179-4040-B162-EC49A00F04BF}">
      <dgm:prSet/>
      <dgm:spPr/>
      <dgm:t>
        <a:bodyPr/>
        <a:lstStyle/>
        <a:p>
          <a:endParaRPr lang="pl-PL"/>
        </a:p>
      </dgm:t>
    </dgm:pt>
    <dgm:pt modelId="{A2F938F3-CB7D-4657-9DC0-54B0EAD7B017}" type="sibTrans" cxnId="{0E2DCBDC-D179-4040-B162-EC49A00F04BF}">
      <dgm:prSet/>
      <dgm:spPr/>
      <dgm:t>
        <a:bodyPr/>
        <a:lstStyle/>
        <a:p>
          <a:endParaRPr lang="pl-PL"/>
        </a:p>
      </dgm:t>
    </dgm:pt>
    <dgm:pt modelId="{B5E76AD4-1B3F-407B-9FB5-7B28BD5627C1}">
      <dgm:prSet phldrT="[Tekst]" custT="1"/>
      <dgm:spPr/>
      <dgm:t>
        <a:bodyPr/>
        <a:lstStyle/>
        <a:p>
          <a:r>
            <a:rPr lang="pl-PL" sz="1100" dirty="0" smtClean="0"/>
            <a:t>Promocja</a:t>
          </a:r>
          <a:endParaRPr lang="pl-PL" sz="1100" dirty="0"/>
        </a:p>
      </dgm:t>
    </dgm:pt>
    <dgm:pt modelId="{1CA8B6EE-CD5C-411A-A3B3-832A825B3089}" type="parTrans" cxnId="{240A194B-0037-4F69-9F92-5DFE314DACD1}">
      <dgm:prSet/>
      <dgm:spPr/>
      <dgm:t>
        <a:bodyPr/>
        <a:lstStyle/>
        <a:p>
          <a:endParaRPr lang="pl-PL"/>
        </a:p>
      </dgm:t>
    </dgm:pt>
    <dgm:pt modelId="{E1EA961F-9FE6-4612-850D-CDE06BA515E8}" type="sibTrans" cxnId="{240A194B-0037-4F69-9F92-5DFE314DACD1}">
      <dgm:prSet/>
      <dgm:spPr/>
      <dgm:t>
        <a:bodyPr/>
        <a:lstStyle/>
        <a:p>
          <a:endParaRPr lang="pl-PL"/>
        </a:p>
      </dgm:t>
    </dgm:pt>
    <dgm:pt modelId="{EBFAA300-BD60-488C-9C8F-75F1E707FC9B}">
      <dgm:prSet phldrT="[Tekst]" custT="1"/>
      <dgm:spPr/>
      <dgm:t>
        <a:bodyPr/>
        <a:lstStyle/>
        <a:p>
          <a:r>
            <a:rPr lang="pl-PL" sz="1100" dirty="0" smtClean="0"/>
            <a:t>Techniczne, finansowe porady prawne</a:t>
          </a:r>
          <a:endParaRPr lang="pl-PL" sz="1100" dirty="0"/>
        </a:p>
      </dgm:t>
    </dgm:pt>
    <dgm:pt modelId="{E24852D2-87A1-4963-B961-325103C8C7AD}" type="parTrans" cxnId="{3D89FFC1-3FD2-4352-BDC4-68C09892CCE2}">
      <dgm:prSet/>
      <dgm:spPr/>
      <dgm:t>
        <a:bodyPr/>
        <a:lstStyle/>
        <a:p>
          <a:endParaRPr lang="pl-PL"/>
        </a:p>
      </dgm:t>
    </dgm:pt>
    <dgm:pt modelId="{58D183F8-132A-40F7-AA86-64C56A0492BB}" type="sibTrans" cxnId="{3D89FFC1-3FD2-4352-BDC4-68C09892CCE2}">
      <dgm:prSet/>
      <dgm:spPr/>
      <dgm:t>
        <a:bodyPr/>
        <a:lstStyle/>
        <a:p>
          <a:endParaRPr lang="pl-PL"/>
        </a:p>
      </dgm:t>
    </dgm:pt>
    <dgm:pt modelId="{4B2121B2-5227-45DB-9CCA-E5DE7DA4ED22}">
      <dgm:prSet phldrT="[Tekst]" custT="1"/>
      <dgm:spPr/>
      <dgm:t>
        <a:bodyPr/>
        <a:lstStyle/>
        <a:p>
          <a:r>
            <a:rPr lang="pl-PL" sz="1100" dirty="0" smtClean="0"/>
            <a:t>Inwestycja</a:t>
          </a:r>
          <a:endParaRPr lang="pl-PL" sz="1100" dirty="0"/>
        </a:p>
      </dgm:t>
    </dgm:pt>
    <dgm:pt modelId="{2B9BAF85-DC4E-4A6C-A142-D05E5A71E84B}" type="parTrans" cxnId="{2D8BA6BC-06FD-4EE0-8B48-E0B34FB08DE8}">
      <dgm:prSet/>
      <dgm:spPr/>
      <dgm:t>
        <a:bodyPr/>
        <a:lstStyle/>
        <a:p>
          <a:endParaRPr lang="pl-PL"/>
        </a:p>
      </dgm:t>
    </dgm:pt>
    <dgm:pt modelId="{9D9140F1-D40A-4404-B8B4-3019EEB6589A}" type="sibTrans" cxnId="{2D8BA6BC-06FD-4EE0-8B48-E0B34FB08DE8}">
      <dgm:prSet/>
      <dgm:spPr/>
      <dgm:t>
        <a:bodyPr/>
        <a:lstStyle/>
        <a:p>
          <a:endParaRPr lang="pl-PL"/>
        </a:p>
      </dgm:t>
    </dgm:pt>
    <dgm:pt modelId="{73E03F38-2C1A-4530-9130-7D2CF4437A76}" type="pres">
      <dgm:prSet presAssocID="{AFDCD2D4-E714-44AC-9FA7-B7BF45DA780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1927DD0-1861-4CFF-8231-496A72595351}" type="pres">
      <dgm:prSet presAssocID="{CE3560E4-CD77-448B-92E5-50761B038342}" presName="Accent1" presStyleCnt="0"/>
      <dgm:spPr/>
    </dgm:pt>
    <dgm:pt modelId="{275B493D-B1BF-4EA6-B03F-B27888708157}" type="pres">
      <dgm:prSet presAssocID="{CE3560E4-CD77-448B-92E5-50761B038342}" presName="Accent" presStyleLbl="node1" presStyleIdx="0" presStyleCnt="5"/>
      <dgm:spPr/>
    </dgm:pt>
    <dgm:pt modelId="{23BB6AF1-5101-4E39-B39A-1DF1EA77D0B3}" type="pres">
      <dgm:prSet presAssocID="{CE3560E4-CD77-448B-92E5-50761B038342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A97D22-A6B5-4C68-9446-5B005645BFDC}" type="pres">
      <dgm:prSet presAssocID="{57B04491-3A32-4E87-8092-8A9CD6AABC34}" presName="Accent2" presStyleCnt="0"/>
      <dgm:spPr/>
    </dgm:pt>
    <dgm:pt modelId="{8818AD07-8170-4A11-94A0-B611045F5648}" type="pres">
      <dgm:prSet presAssocID="{57B04491-3A32-4E87-8092-8A9CD6AABC34}" presName="Accent" presStyleLbl="node1" presStyleIdx="1" presStyleCnt="5"/>
      <dgm:spPr/>
    </dgm:pt>
    <dgm:pt modelId="{34893677-1F88-4931-8F2E-F8309CBFF12A}" type="pres">
      <dgm:prSet presAssocID="{57B04491-3A32-4E87-8092-8A9CD6AABC34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1D44E-2B30-40E1-9F33-752D500806AF}" type="pres">
      <dgm:prSet presAssocID="{EBFAA300-BD60-488C-9C8F-75F1E707FC9B}" presName="Accent3" presStyleCnt="0"/>
      <dgm:spPr/>
    </dgm:pt>
    <dgm:pt modelId="{3B590CF8-0C57-42F8-8911-601B3CF2CE65}" type="pres">
      <dgm:prSet presAssocID="{EBFAA300-BD60-488C-9C8F-75F1E707FC9B}" presName="Accent" presStyleLbl="node1" presStyleIdx="2" presStyleCnt="5"/>
      <dgm:spPr/>
    </dgm:pt>
    <dgm:pt modelId="{C978B6EB-6B2D-4004-95BA-7E70D360BD0B}" type="pres">
      <dgm:prSet presAssocID="{EBFAA300-BD60-488C-9C8F-75F1E707FC9B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083DC-5EC9-45A9-8BB3-236714483842}" type="pres">
      <dgm:prSet presAssocID="{B5E76AD4-1B3F-407B-9FB5-7B28BD5627C1}" presName="Accent4" presStyleCnt="0"/>
      <dgm:spPr/>
    </dgm:pt>
    <dgm:pt modelId="{02DC0F97-B968-4C63-B57B-D83A771BA1F8}" type="pres">
      <dgm:prSet presAssocID="{B5E76AD4-1B3F-407B-9FB5-7B28BD5627C1}" presName="Accent" presStyleLbl="node1" presStyleIdx="3" presStyleCnt="5"/>
      <dgm:spPr/>
    </dgm:pt>
    <dgm:pt modelId="{272EE504-BCDA-4671-A06B-F8839BA5CB4A}" type="pres">
      <dgm:prSet presAssocID="{B5E76AD4-1B3F-407B-9FB5-7B28BD5627C1}" presName="Parent4" presStyleLbl="revTx" presStyleIdx="3" presStyleCnt="5" custLinFactNeighborY="-126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3917AB-794E-4BD8-960A-501B1123DE0B}" type="pres">
      <dgm:prSet presAssocID="{4B2121B2-5227-45DB-9CCA-E5DE7DA4ED22}" presName="Accent5" presStyleCnt="0"/>
      <dgm:spPr/>
    </dgm:pt>
    <dgm:pt modelId="{1C79866A-0DE2-4F42-8C17-3A55D8C58050}" type="pres">
      <dgm:prSet presAssocID="{4B2121B2-5227-45DB-9CCA-E5DE7DA4ED22}" presName="Accent" presStyleLbl="node1" presStyleIdx="4" presStyleCnt="5"/>
      <dgm:spPr/>
    </dgm:pt>
    <dgm:pt modelId="{FC887499-165D-411A-AB80-57CD065B8948}" type="pres">
      <dgm:prSet presAssocID="{4B2121B2-5227-45DB-9CCA-E5DE7DA4ED22}" presName="Parent5" presStyleLbl="revTx" presStyleIdx="4" presStyleCnt="5" custScaleX="1070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5B1D48B-3B72-4DE6-B0C2-29E036AF135B}" type="presOf" srcId="{4B2121B2-5227-45DB-9CCA-E5DE7DA4ED22}" destId="{FC887499-165D-411A-AB80-57CD065B8948}" srcOrd="0" destOrd="0" presId="urn:microsoft.com/office/officeart/2009/layout/CircleArrowProcess"/>
    <dgm:cxn modelId="{3D89FFC1-3FD2-4352-BDC4-68C09892CCE2}" srcId="{AFDCD2D4-E714-44AC-9FA7-B7BF45DA780F}" destId="{EBFAA300-BD60-488C-9C8F-75F1E707FC9B}" srcOrd="2" destOrd="0" parTransId="{E24852D2-87A1-4963-B961-325103C8C7AD}" sibTransId="{58D183F8-132A-40F7-AA86-64C56A0492BB}"/>
    <dgm:cxn modelId="{0BFF39AE-612D-4C4D-B7E9-3CF952CF6AB8}" type="presOf" srcId="{EBFAA300-BD60-488C-9C8F-75F1E707FC9B}" destId="{C978B6EB-6B2D-4004-95BA-7E70D360BD0B}" srcOrd="0" destOrd="0" presId="urn:microsoft.com/office/officeart/2009/layout/CircleArrowProcess"/>
    <dgm:cxn modelId="{59A58E56-297F-4E9F-AFEA-A7A483DFCCB3}" srcId="{AFDCD2D4-E714-44AC-9FA7-B7BF45DA780F}" destId="{CE3560E4-CD77-448B-92E5-50761B038342}" srcOrd="0" destOrd="0" parTransId="{FC8A317D-5994-4AA4-B55F-6F7AC335AE27}" sibTransId="{B98DF2B8-7B82-4534-9F68-D7839D6EB90A}"/>
    <dgm:cxn modelId="{2D8BA6BC-06FD-4EE0-8B48-E0B34FB08DE8}" srcId="{AFDCD2D4-E714-44AC-9FA7-B7BF45DA780F}" destId="{4B2121B2-5227-45DB-9CCA-E5DE7DA4ED22}" srcOrd="4" destOrd="0" parTransId="{2B9BAF85-DC4E-4A6C-A142-D05E5A71E84B}" sibTransId="{9D9140F1-D40A-4404-B8B4-3019EEB6589A}"/>
    <dgm:cxn modelId="{771CC2CD-174F-4FCF-AC00-A3C23519B76E}" type="presOf" srcId="{AFDCD2D4-E714-44AC-9FA7-B7BF45DA780F}" destId="{73E03F38-2C1A-4530-9130-7D2CF4437A76}" srcOrd="0" destOrd="0" presId="urn:microsoft.com/office/officeart/2009/layout/CircleArrowProcess"/>
    <dgm:cxn modelId="{0E2DCBDC-D179-4040-B162-EC49A00F04BF}" srcId="{AFDCD2D4-E714-44AC-9FA7-B7BF45DA780F}" destId="{57B04491-3A32-4E87-8092-8A9CD6AABC34}" srcOrd="1" destOrd="0" parTransId="{B760AD25-DD95-4FEF-9AFD-D62491F5310C}" sibTransId="{A2F938F3-CB7D-4657-9DC0-54B0EAD7B017}"/>
    <dgm:cxn modelId="{1B4341C0-56BE-4F85-94FB-DBEB6B177DC5}" type="presOf" srcId="{CE3560E4-CD77-448B-92E5-50761B038342}" destId="{23BB6AF1-5101-4E39-B39A-1DF1EA77D0B3}" srcOrd="0" destOrd="0" presId="urn:microsoft.com/office/officeart/2009/layout/CircleArrowProcess"/>
    <dgm:cxn modelId="{EBD48FEA-9B00-4666-82D2-1E5899D9AC86}" type="presOf" srcId="{B5E76AD4-1B3F-407B-9FB5-7B28BD5627C1}" destId="{272EE504-BCDA-4671-A06B-F8839BA5CB4A}" srcOrd="0" destOrd="0" presId="urn:microsoft.com/office/officeart/2009/layout/CircleArrowProcess"/>
    <dgm:cxn modelId="{240A194B-0037-4F69-9F92-5DFE314DACD1}" srcId="{AFDCD2D4-E714-44AC-9FA7-B7BF45DA780F}" destId="{B5E76AD4-1B3F-407B-9FB5-7B28BD5627C1}" srcOrd="3" destOrd="0" parTransId="{1CA8B6EE-CD5C-411A-A3B3-832A825B3089}" sibTransId="{E1EA961F-9FE6-4612-850D-CDE06BA515E8}"/>
    <dgm:cxn modelId="{87E77B09-F1C2-4629-A073-84A6E544629C}" type="presOf" srcId="{57B04491-3A32-4E87-8092-8A9CD6AABC34}" destId="{34893677-1F88-4931-8F2E-F8309CBFF12A}" srcOrd="0" destOrd="0" presId="urn:microsoft.com/office/officeart/2009/layout/CircleArrowProcess"/>
    <dgm:cxn modelId="{225B0A0A-3CFE-4886-A66F-757FCA9659CD}" type="presParOf" srcId="{73E03F38-2C1A-4530-9130-7D2CF4437A76}" destId="{11927DD0-1861-4CFF-8231-496A72595351}" srcOrd="0" destOrd="0" presId="urn:microsoft.com/office/officeart/2009/layout/CircleArrowProcess"/>
    <dgm:cxn modelId="{BF528763-0E47-4D50-AB2F-EBD3E3347AFE}" type="presParOf" srcId="{11927DD0-1861-4CFF-8231-496A72595351}" destId="{275B493D-B1BF-4EA6-B03F-B27888708157}" srcOrd="0" destOrd="0" presId="urn:microsoft.com/office/officeart/2009/layout/CircleArrowProcess"/>
    <dgm:cxn modelId="{5D816720-E9A7-4501-97B3-38A8B0439948}" type="presParOf" srcId="{73E03F38-2C1A-4530-9130-7D2CF4437A76}" destId="{23BB6AF1-5101-4E39-B39A-1DF1EA77D0B3}" srcOrd="1" destOrd="0" presId="urn:microsoft.com/office/officeart/2009/layout/CircleArrowProcess"/>
    <dgm:cxn modelId="{F04537F9-D594-42A3-BFB6-0DD28C19E50B}" type="presParOf" srcId="{73E03F38-2C1A-4530-9130-7D2CF4437A76}" destId="{ACA97D22-A6B5-4C68-9446-5B005645BFDC}" srcOrd="2" destOrd="0" presId="urn:microsoft.com/office/officeart/2009/layout/CircleArrowProcess"/>
    <dgm:cxn modelId="{AAE99F04-B2EA-46D9-8856-593D882A8105}" type="presParOf" srcId="{ACA97D22-A6B5-4C68-9446-5B005645BFDC}" destId="{8818AD07-8170-4A11-94A0-B611045F5648}" srcOrd="0" destOrd="0" presId="urn:microsoft.com/office/officeart/2009/layout/CircleArrowProcess"/>
    <dgm:cxn modelId="{868BB417-8F2E-4B4C-B138-313F961162E6}" type="presParOf" srcId="{73E03F38-2C1A-4530-9130-7D2CF4437A76}" destId="{34893677-1F88-4931-8F2E-F8309CBFF12A}" srcOrd="3" destOrd="0" presId="urn:microsoft.com/office/officeart/2009/layout/CircleArrowProcess"/>
    <dgm:cxn modelId="{0C7CA6E8-B818-460F-953D-1A585E21FF5E}" type="presParOf" srcId="{73E03F38-2C1A-4530-9130-7D2CF4437A76}" destId="{6E71D44E-2B30-40E1-9F33-752D500806AF}" srcOrd="4" destOrd="0" presId="urn:microsoft.com/office/officeart/2009/layout/CircleArrowProcess"/>
    <dgm:cxn modelId="{37486525-638F-42E5-B23F-7D16204581EF}" type="presParOf" srcId="{6E71D44E-2B30-40E1-9F33-752D500806AF}" destId="{3B590CF8-0C57-42F8-8911-601B3CF2CE65}" srcOrd="0" destOrd="0" presId="urn:microsoft.com/office/officeart/2009/layout/CircleArrowProcess"/>
    <dgm:cxn modelId="{D0896AFA-83D7-49C1-A15B-76C0C54A326C}" type="presParOf" srcId="{73E03F38-2C1A-4530-9130-7D2CF4437A76}" destId="{C978B6EB-6B2D-4004-95BA-7E70D360BD0B}" srcOrd="5" destOrd="0" presId="urn:microsoft.com/office/officeart/2009/layout/CircleArrowProcess"/>
    <dgm:cxn modelId="{6462C23D-9757-4DCF-BC9F-91455FF51556}" type="presParOf" srcId="{73E03F38-2C1A-4530-9130-7D2CF4437A76}" destId="{2F0083DC-5EC9-45A9-8BB3-236714483842}" srcOrd="6" destOrd="0" presId="urn:microsoft.com/office/officeart/2009/layout/CircleArrowProcess"/>
    <dgm:cxn modelId="{A8C614C3-AB4F-49F0-8E3E-53B421C0B7E9}" type="presParOf" srcId="{2F0083DC-5EC9-45A9-8BB3-236714483842}" destId="{02DC0F97-B968-4C63-B57B-D83A771BA1F8}" srcOrd="0" destOrd="0" presId="urn:microsoft.com/office/officeart/2009/layout/CircleArrowProcess"/>
    <dgm:cxn modelId="{3CB4FAD7-E6B7-4DDE-A0E9-6823BE077D40}" type="presParOf" srcId="{73E03F38-2C1A-4530-9130-7D2CF4437A76}" destId="{272EE504-BCDA-4671-A06B-F8839BA5CB4A}" srcOrd="7" destOrd="0" presId="urn:microsoft.com/office/officeart/2009/layout/CircleArrowProcess"/>
    <dgm:cxn modelId="{9C6AEDF0-7E2F-4470-93FC-CDC274B4C6BF}" type="presParOf" srcId="{73E03F38-2C1A-4530-9130-7D2CF4437A76}" destId="{4D3917AB-794E-4BD8-960A-501B1123DE0B}" srcOrd="8" destOrd="0" presId="urn:microsoft.com/office/officeart/2009/layout/CircleArrowProcess"/>
    <dgm:cxn modelId="{9E2C4344-6922-490A-8328-990525EE21C3}" type="presParOf" srcId="{4D3917AB-794E-4BD8-960A-501B1123DE0B}" destId="{1C79866A-0DE2-4F42-8C17-3A55D8C58050}" srcOrd="0" destOrd="0" presId="urn:microsoft.com/office/officeart/2009/layout/CircleArrowProcess"/>
    <dgm:cxn modelId="{676962AC-2190-41FE-9BD6-36E49F8C6B14}" type="presParOf" srcId="{73E03F38-2C1A-4530-9130-7D2CF4437A76}" destId="{FC887499-165D-411A-AB80-57CD065B8948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DCD2D4-E714-44AC-9FA7-B7BF45DA780F}" type="doc">
      <dgm:prSet loTypeId="urn:microsoft.com/office/officeart/2009/layout/CircleArrowProcess" loCatId="process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CE3560E4-CD77-448B-92E5-50761B038342}">
      <dgm:prSet phldrT="[Tekst]" custT="1"/>
      <dgm:spPr/>
      <dgm:t>
        <a:bodyPr/>
        <a:lstStyle/>
        <a:p>
          <a:r>
            <a:rPr lang="pl-PL" sz="1100" dirty="0" smtClean="0"/>
            <a:t>Bilans energetyczny regionu</a:t>
          </a:r>
          <a:endParaRPr lang="pl-PL" sz="1100" dirty="0"/>
        </a:p>
      </dgm:t>
    </dgm:pt>
    <dgm:pt modelId="{FC8A317D-5994-4AA4-B55F-6F7AC335AE27}" type="parTrans" cxnId="{59A58E56-297F-4E9F-AFEA-A7A483DFCCB3}">
      <dgm:prSet/>
      <dgm:spPr/>
      <dgm:t>
        <a:bodyPr/>
        <a:lstStyle/>
        <a:p>
          <a:endParaRPr lang="pl-PL"/>
        </a:p>
      </dgm:t>
    </dgm:pt>
    <dgm:pt modelId="{B98DF2B8-7B82-4534-9F68-D7839D6EB90A}" type="sibTrans" cxnId="{59A58E56-297F-4E9F-AFEA-A7A483DFCCB3}">
      <dgm:prSet/>
      <dgm:spPr/>
      <dgm:t>
        <a:bodyPr/>
        <a:lstStyle/>
        <a:p>
          <a:endParaRPr lang="pl-PL"/>
        </a:p>
      </dgm:t>
    </dgm:pt>
    <dgm:pt modelId="{57B04491-3A32-4E87-8092-8A9CD6AABC34}">
      <dgm:prSet phldrT="[Tekst]" custT="1"/>
      <dgm:spPr/>
      <dgm:t>
        <a:bodyPr/>
        <a:lstStyle/>
        <a:p>
          <a:r>
            <a:rPr lang="pl-PL" sz="1100" dirty="0" smtClean="0"/>
            <a:t>Plan finansowy</a:t>
          </a:r>
          <a:endParaRPr lang="pl-PL" sz="1100" dirty="0"/>
        </a:p>
      </dgm:t>
    </dgm:pt>
    <dgm:pt modelId="{B760AD25-DD95-4FEF-9AFD-D62491F5310C}" type="parTrans" cxnId="{0E2DCBDC-D179-4040-B162-EC49A00F04BF}">
      <dgm:prSet/>
      <dgm:spPr/>
      <dgm:t>
        <a:bodyPr/>
        <a:lstStyle/>
        <a:p>
          <a:endParaRPr lang="pl-PL"/>
        </a:p>
      </dgm:t>
    </dgm:pt>
    <dgm:pt modelId="{A2F938F3-CB7D-4657-9DC0-54B0EAD7B017}" type="sibTrans" cxnId="{0E2DCBDC-D179-4040-B162-EC49A00F04BF}">
      <dgm:prSet/>
      <dgm:spPr/>
      <dgm:t>
        <a:bodyPr/>
        <a:lstStyle/>
        <a:p>
          <a:endParaRPr lang="pl-PL"/>
        </a:p>
      </dgm:t>
    </dgm:pt>
    <dgm:pt modelId="{B5E76AD4-1B3F-407B-9FB5-7B28BD5627C1}">
      <dgm:prSet phldrT="[Tekst]" custT="1"/>
      <dgm:spPr/>
      <dgm:t>
        <a:bodyPr/>
        <a:lstStyle/>
        <a:p>
          <a:r>
            <a:rPr lang="pl-PL" sz="1100" dirty="0" smtClean="0"/>
            <a:t>Promocja</a:t>
          </a:r>
          <a:endParaRPr lang="pl-PL" sz="1100" dirty="0"/>
        </a:p>
      </dgm:t>
    </dgm:pt>
    <dgm:pt modelId="{1CA8B6EE-CD5C-411A-A3B3-832A825B3089}" type="parTrans" cxnId="{240A194B-0037-4F69-9F92-5DFE314DACD1}">
      <dgm:prSet/>
      <dgm:spPr/>
      <dgm:t>
        <a:bodyPr/>
        <a:lstStyle/>
        <a:p>
          <a:endParaRPr lang="pl-PL"/>
        </a:p>
      </dgm:t>
    </dgm:pt>
    <dgm:pt modelId="{E1EA961F-9FE6-4612-850D-CDE06BA515E8}" type="sibTrans" cxnId="{240A194B-0037-4F69-9F92-5DFE314DACD1}">
      <dgm:prSet/>
      <dgm:spPr/>
      <dgm:t>
        <a:bodyPr/>
        <a:lstStyle/>
        <a:p>
          <a:endParaRPr lang="pl-PL"/>
        </a:p>
      </dgm:t>
    </dgm:pt>
    <dgm:pt modelId="{EBFAA300-BD60-488C-9C8F-75F1E707FC9B}">
      <dgm:prSet phldrT="[Tekst]" custT="1"/>
      <dgm:spPr/>
      <dgm:t>
        <a:bodyPr/>
        <a:lstStyle/>
        <a:p>
          <a:r>
            <a:rPr lang="pl-PL" sz="1100" dirty="0" smtClean="0"/>
            <a:t>Techniczne, finansowe porady prawne</a:t>
          </a:r>
          <a:endParaRPr lang="pl-PL" sz="1100" dirty="0"/>
        </a:p>
      </dgm:t>
    </dgm:pt>
    <dgm:pt modelId="{E24852D2-87A1-4963-B961-325103C8C7AD}" type="parTrans" cxnId="{3D89FFC1-3FD2-4352-BDC4-68C09892CCE2}">
      <dgm:prSet/>
      <dgm:spPr/>
      <dgm:t>
        <a:bodyPr/>
        <a:lstStyle/>
        <a:p>
          <a:endParaRPr lang="pl-PL"/>
        </a:p>
      </dgm:t>
    </dgm:pt>
    <dgm:pt modelId="{58D183F8-132A-40F7-AA86-64C56A0492BB}" type="sibTrans" cxnId="{3D89FFC1-3FD2-4352-BDC4-68C09892CCE2}">
      <dgm:prSet/>
      <dgm:spPr/>
      <dgm:t>
        <a:bodyPr/>
        <a:lstStyle/>
        <a:p>
          <a:endParaRPr lang="pl-PL"/>
        </a:p>
      </dgm:t>
    </dgm:pt>
    <dgm:pt modelId="{4B2121B2-5227-45DB-9CCA-E5DE7DA4ED22}">
      <dgm:prSet phldrT="[Tekst]" custT="1"/>
      <dgm:spPr/>
      <dgm:t>
        <a:bodyPr/>
        <a:lstStyle/>
        <a:p>
          <a:r>
            <a:rPr lang="pl-PL" sz="1100" dirty="0" smtClean="0"/>
            <a:t>Inwestycja</a:t>
          </a:r>
          <a:endParaRPr lang="pl-PL" sz="1100" dirty="0"/>
        </a:p>
      </dgm:t>
    </dgm:pt>
    <dgm:pt modelId="{2B9BAF85-DC4E-4A6C-A142-D05E5A71E84B}" type="parTrans" cxnId="{2D8BA6BC-06FD-4EE0-8B48-E0B34FB08DE8}">
      <dgm:prSet/>
      <dgm:spPr/>
      <dgm:t>
        <a:bodyPr/>
        <a:lstStyle/>
        <a:p>
          <a:endParaRPr lang="pl-PL"/>
        </a:p>
      </dgm:t>
    </dgm:pt>
    <dgm:pt modelId="{9D9140F1-D40A-4404-B8B4-3019EEB6589A}" type="sibTrans" cxnId="{2D8BA6BC-06FD-4EE0-8B48-E0B34FB08DE8}">
      <dgm:prSet/>
      <dgm:spPr/>
      <dgm:t>
        <a:bodyPr/>
        <a:lstStyle/>
        <a:p>
          <a:endParaRPr lang="pl-PL"/>
        </a:p>
      </dgm:t>
    </dgm:pt>
    <dgm:pt modelId="{73E03F38-2C1A-4530-9130-7D2CF4437A76}" type="pres">
      <dgm:prSet presAssocID="{AFDCD2D4-E714-44AC-9FA7-B7BF45DA780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1927DD0-1861-4CFF-8231-496A72595351}" type="pres">
      <dgm:prSet presAssocID="{CE3560E4-CD77-448B-92E5-50761B038342}" presName="Accent1" presStyleCnt="0"/>
      <dgm:spPr/>
    </dgm:pt>
    <dgm:pt modelId="{275B493D-B1BF-4EA6-B03F-B27888708157}" type="pres">
      <dgm:prSet presAssocID="{CE3560E4-CD77-448B-92E5-50761B038342}" presName="Accent" presStyleLbl="node1" presStyleIdx="0" presStyleCnt="5"/>
      <dgm:spPr/>
    </dgm:pt>
    <dgm:pt modelId="{23BB6AF1-5101-4E39-B39A-1DF1EA77D0B3}" type="pres">
      <dgm:prSet presAssocID="{CE3560E4-CD77-448B-92E5-50761B038342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A97D22-A6B5-4C68-9446-5B005645BFDC}" type="pres">
      <dgm:prSet presAssocID="{57B04491-3A32-4E87-8092-8A9CD6AABC34}" presName="Accent2" presStyleCnt="0"/>
      <dgm:spPr/>
    </dgm:pt>
    <dgm:pt modelId="{8818AD07-8170-4A11-94A0-B611045F5648}" type="pres">
      <dgm:prSet presAssocID="{57B04491-3A32-4E87-8092-8A9CD6AABC34}" presName="Accent" presStyleLbl="node1" presStyleIdx="1" presStyleCnt="5"/>
      <dgm:spPr/>
    </dgm:pt>
    <dgm:pt modelId="{34893677-1F88-4931-8F2E-F8309CBFF12A}" type="pres">
      <dgm:prSet presAssocID="{57B04491-3A32-4E87-8092-8A9CD6AABC34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1D44E-2B30-40E1-9F33-752D500806AF}" type="pres">
      <dgm:prSet presAssocID="{EBFAA300-BD60-488C-9C8F-75F1E707FC9B}" presName="Accent3" presStyleCnt="0"/>
      <dgm:spPr/>
    </dgm:pt>
    <dgm:pt modelId="{3B590CF8-0C57-42F8-8911-601B3CF2CE65}" type="pres">
      <dgm:prSet presAssocID="{EBFAA300-BD60-488C-9C8F-75F1E707FC9B}" presName="Accent" presStyleLbl="node1" presStyleIdx="2" presStyleCnt="5"/>
      <dgm:spPr/>
    </dgm:pt>
    <dgm:pt modelId="{C978B6EB-6B2D-4004-95BA-7E70D360BD0B}" type="pres">
      <dgm:prSet presAssocID="{EBFAA300-BD60-488C-9C8F-75F1E707FC9B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083DC-5EC9-45A9-8BB3-236714483842}" type="pres">
      <dgm:prSet presAssocID="{B5E76AD4-1B3F-407B-9FB5-7B28BD5627C1}" presName="Accent4" presStyleCnt="0"/>
      <dgm:spPr/>
    </dgm:pt>
    <dgm:pt modelId="{02DC0F97-B968-4C63-B57B-D83A771BA1F8}" type="pres">
      <dgm:prSet presAssocID="{B5E76AD4-1B3F-407B-9FB5-7B28BD5627C1}" presName="Accent" presStyleLbl="node1" presStyleIdx="3" presStyleCnt="5"/>
      <dgm:spPr/>
    </dgm:pt>
    <dgm:pt modelId="{272EE504-BCDA-4671-A06B-F8839BA5CB4A}" type="pres">
      <dgm:prSet presAssocID="{B5E76AD4-1B3F-407B-9FB5-7B28BD5627C1}" presName="Parent4" presStyleLbl="revTx" presStyleIdx="3" presStyleCnt="5" custLinFactNeighborY="-126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3917AB-794E-4BD8-960A-501B1123DE0B}" type="pres">
      <dgm:prSet presAssocID="{4B2121B2-5227-45DB-9CCA-E5DE7DA4ED22}" presName="Accent5" presStyleCnt="0"/>
      <dgm:spPr/>
    </dgm:pt>
    <dgm:pt modelId="{1C79866A-0DE2-4F42-8C17-3A55D8C58050}" type="pres">
      <dgm:prSet presAssocID="{4B2121B2-5227-45DB-9CCA-E5DE7DA4ED22}" presName="Accent" presStyleLbl="node1" presStyleIdx="4" presStyleCnt="5"/>
      <dgm:spPr/>
    </dgm:pt>
    <dgm:pt modelId="{FC887499-165D-411A-AB80-57CD065B8948}" type="pres">
      <dgm:prSet presAssocID="{4B2121B2-5227-45DB-9CCA-E5DE7DA4ED22}" presName="Parent5" presStyleLbl="revTx" presStyleIdx="4" presStyleCnt="5" custScaleX="1070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D89FFC1-3FD2-4352-BDC4-68C09892CCE2}" srcId="{AFDCD2D4-E714-44AC-9FA7-B7BF45DA780F}" destId="{EBFAA300-BD60-488C-9C8F-75F1E707FC9B}" srcOrd="2" destOrd="0" parTransId="{E24852D2-87A1-4963-B961-325103C8C7AD}" sibTransId="{58D183F8-132A-40F7-AA86-64C56A0492BB}"/>
    <dgm:cxn modelId="{362D5F11-E2AE-4AD3-ABCF-BD9CF3341094}" type="presOf" srcId="{CE3560E4-CD77-448B-92E5-50761B038342}" destId="{23BB6AF1-5101-4E39-B39A-1DF1EA77D0B3}" srcOrd="0" destOrd="0" presId="urn:microsoft.com/office/officeart/2009/layout/CircleArrowProcess"/>
    <dgm:cxn modelId="{6D999BBE-EA49-4DD2-9E11-89DA3DD1A97B}" type="presOf" srcId="{4B2121B2-5227-45DB-9CCA-E5DE7DA4ED22}" destId="{FC887499-165D-411A-AB80-57CD065B8948}" srcOrd="0" destOrd="0" presId="urn:microsoft.com/office/officeart/2009/layout/CircleArrowProcess"/>
    <dgm:cxn modelId="{59A58E56-297F-4E9F-AFEA-A7A483DFCCB3}" srcId="{AFDCD2D4-E714-44AC-9FA7-B7BF45DA780F}" destId="{CE3560E4-CD77-448B-92E5-50761B038342}" srcOrd="0" destOrd="0" parTransId="{FC8A317D-5994-4AA4-B55F-6F7AC335AE27}" sibTransId="{B98DF2B8-7B82-4534-9F68-D7839D6EB90A}"/>
    <dgm:cxn modelId="{6D3D495E-1E8B-4A83-AC74-DFA94A33F00C}" type="presOf" srcId="{57B04491-3A32-4E87-8092-8A9CD6AABC34}" destId="{34893677-1F88-4931-8F2E-F8309CBFF12A}" srcOrd="0" destOrd="0" presId="urn:microsoft.com/office/officeart/2009/layout/CircleArrowProcess"/>
    <dgm:cxn modelId="{2D8BA6BC-06FD-4EE0-8B48-E0B34FB08DE8}" srcId="{AFDCD2D4-E714-44AC-9FA7-B7BF45DA780F}" destId="{4B2121B2-5227-45DB-9CCA-E5DE7DA4ED22}" srcOrd="4" destOrd="0" parTransId="{2B9BAF85-DC4E-4A6C-A142-D05E5A71E84B}" sibTransId="{9D9140F1-D40A-4404-B8B4-3019EEB6589A}"/>
    <dgm:cxn modelId="{0E2DCBDC-D179-4040-B162-EC49A00F04BF}" srcId="{AFDCD2D4-E714-44AC-9FA7-B7BF45DA780F}" destId="{57B04491-3A32-4E87-8092-8A9CD6AABC34}" srcOrd="1" destOrd="0" parTransId="{B760AD25-DD95-4FEF-9AFD-D62491F5310C}" sibTransId="{A2F938F3-CB7D-4657-9DC0-54B0EAD7B017}"/>
    <dgm:cxn modelId="{2E1F9794-5E1D-47A6-BE81-BDC1497841B3}" type="presOf" srcId="{EBFAA300-BD60-488C-9C8F-75F1E707FC9B}" destId="{C978B6EB-6B2D-4004-95BA-7E70D360BD0B}" srcOrd="0" destOrd="0" presId="urn:microsoft.com/office/officeart/2009/layout/CircleArrowProcess"/>
    <dgm:cxn modelId="{28E5B9C1-53E5-4E64-91FA-4CD3B7DF1F9D}" type="presOf" srcId="{B5E76AD4-1B3F-407B-9FB5-7B28BD5627C1}" destId="{272EE504-BCDA-4671-A06B-F8839BA5CB4A}" srcOrd="0" destOrd="0" presId="urn:microsoft.com/office/officeart/2009/layout/CircleArrowProcess"/>
    <dgm:cxn modelId="{240A194B-0037-4F69-9F92-5DFE314DACD1}" srcId="{AFDCD2D4-E714-44AC-9FA7-B7BF45DA780F}" destId="{B5E76AD4-1B3F-407B-9FB5-7B28BD5627C1}" srcOrd="3" destOrd="0" parTransId="{1CA8B6EE-CD5C-411A-A3B3-832A825B3089}" sibTransId="{E1EA961F-9FE6-4612-850D-CDE06BA515E8}"/>
    <dgm:cxn modelId="{3268BB8C-C509-4109-9A38-0F11934864DC}" type="presOf" srcId="{AFDCD2D4-E714-44AC-9FA7-B7BF45DA780F}" destId="{73E03F38-2C1A-4530-9130-7D2CF4437A76}" srcOrd="0" destOrd="0" presId="urn:microsoft.com/office/officeart/2009/layout/CircleArrowProcess"/>
    <dgm:cxn modelId="{7B0159A5-689D-44F5-92F5-2666CF5FD77C}" type="presParOf" srcId="{73E03F38-2C1A-4530-9130-7D2CF4437A76}" destId="{11927DD0-1861-4CFF-8231-496A72595351}" srcOrd="0" destOrd="0" presId="urn:microsoft.com/office/officeart/2009/layout/CircleArrowProcess"/>
    <dgm:cxn modelId="{5EDCA325-94EC-49F5-A41B-36171B579A6F}" type="presParOf" srcId="{11927DD0-1861-4CFF-8231-496A72595351}" destId="{275B493D-B1BF-4EA6-B03F-B27888708157}" srcOrd="0" destOrd="0" presId="urn:microsoft.com/office/officeart/2009/layout/CircleArrowProcess"/>
    <dgm:cxn modelId="{4D7B0195-6355-49E8-A743-80521EBABBF1}" type="presParOf" srcId="{73E03F38-2C1A-4530-9130-7D2CF4437A76}" destId="{23BB6AF1-5101-4E39-B39A-1DF1EA77D0B3}" srcOrd="1" destOrd="0" presId="urn:microsoft.com/office/officeart/2009/layout/CircleArrowProcess"/>
    <dgm:cxn modelId="{B532CA0A-0F2B-430F-AEEB-8EC0D737DA68}" type="presParOf" srcId="{73E03F38-2C1A-4530-9130-7D2CF4437A76}" destId="{ACA97D22-A6B5-4C68-9446-5B005645BFDC}" srcOrd="2" destOrd="0" presId="urn:microsoft.com/office/officeart/2009/layout/CircleArrowProcess"/>
    <dgm:cxn modelId="{D7E61503-B728-4715-B199-9385A347C4F8}" type="presParOf" srcId="{ACA97D22-A6B5-4C68-9446-5B005645BFDC}" destId="{8818AD07-8170-4A11-94A0-B611045F5648}" srcOrd="0" destOrd="0" presId="urn:microsoft.com/office/officeart/2009/layout/CircleArrowProcess"/>
    <dgm:cxn modelId="{95577C89-E2D4-459C-85AE-0FDF269C026A}" type="presParOf" srcId="{73E03F38-2C1A-4530-9130-7D2CF4437A76}" destId="{34893677-1F88-4931-8F2E-F8309CBFF12A}" srcOrd="3" destOrd="0" presId="urn:microsoft.com/office/officeart/2009/layout/CircleArrowProcess"/>
    <dgm:cxn modelId="{DD049F21-1E17-4FF9-9EE0-1883304A5CD9}" type="presParOf" srcId="{73E03F38-2C1A-4530-9130-7D2CF4437A76}" destId="{6E71D44E-2B30-40E1-9F33-752D500806AF}" srcOrd="4" destOrd="0" presId="urn:microsoft.com/office/officeart/2009/layout/CircleArrowProcess"/>
    <dgm:cxn modelId="{D7750D66-31EC-4ADB-AC2B-300E224AE6B4}" type="presParOf" srcId="{6E71D44E-2B30-40E1-9F33-752D500806AF}" destId="{3B590CF8-0C57-42F8-8911-601B3CF2CE65}" srcOrd="0" destOrd="0" presId="urn:microsoft.com/office/officeart/2009/layout/CircleArrowProcess"/>
    <dgm:cxn modelId="{385892F5-6D4E-4CB2-A025-9FF4681AF95C}" type="presParOf" srcId="{73E03F38-2C1A-4530-9130-7D2CF4437A76}" destId="{C978B6EB-6B2D-4004-95BA-7E70D360BD0B}" srcOrd="5" destOrd="0" presId="urn:microsoft.com/office/officeart/2009/layout/CircleArrowProcess"/>
    <dgm:cxn modelId="{0980AEC9-BEE9-409A-BB7B-77E4183C9DE0}" type="presParOf" srcId="{73E03F38-2C1A-4530-9130-7D2CF4437A76}" destId="{2F0083DC-5EC9-45A9-8BB3-236714483842}" srcOrd="6" destOrd="0" presId="urn:microsoft.com/office/officeart/2009/layout/CircleArrowProcess"/>
    <dgm:cxn modelId="{1896DCE5-82A7-4729-9648-F5BBB90C4D67}" type="presParOf" srcId="{2F0083DC-5EC9-45A9-8BB3-236714483842}" destId="{02DC0F97-B968-4C63-B57B-D83A771BA1F8}" srcOrd="0" destOrd="0" presId="urn:microsoft.com/office/officeart/2009/layout/CircleArrowProcess"/>
    <dgm:cxn modelId="{29CF90DD-D7FC-4C9A-B9E6-542E0DDF5903}" type="presParOf" srcId="{73E03F38-2C1A-4530-9130-7D2CF4437A76}" destId="{272EE504-BCDA-4671-A06B-F8839BA5CB4A}" srcOrd="7" destOrd="0" presId="urn:microsoft.com/office/officeart/2009/layout/CircleArrowProcess"/>
    <dgm:cxn modelId="{5814A942-4AD1-4C7D-970C-07FBDF4CAA7E}" type="presParOf" srcId="{73E03F38-2C1A-4530-9130-7D2CF4437A76}" destId="{4D3917AB-794E-4BD8-960A-501B1123DE0B}" srcOrd="8" destOrd="0" presId="urn:microsoft.com/office/officeart/2009/layout/CircleArrowProcess"/>
    <dgm:cxn modelId="{A2677F7F-D0B8-4F3F-A54F-42DCF0E97E8C}" type="presParOf" srcId="{4D3917AB-794E-4BD8-960A-501B1123DE0B}" destId="{1C79866A-0DE2-4F42-8C17-3A55D8C58050}" srcOrd="0" destOrd="0" presId="urn:microsoft.com/office/officeart/2009/layout/CircleArrowProcess"/>
    <dgm:cxn modelId="{CFD06EC9-BE81-4F59-9AE1-0F6C49144E67}" type="presParOf" srcId="{73E03F38-2C1A-4530-9130-7D2CF4437A76}" destId="{FC887499-165D-411A-AB80-57CD065B8948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DCD2D4-E714-44AC-9FA7-B7BF45DA780F}" type="doc">
      <dgm:prSet loTypeId="urn:microsoft.com/office/officeart/2009/layout/CircleArrowProcess" loCatId="process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pl-PL"/>
        </a:p>
      </dgm:t>
    </dgm:pt>
    <dgm:pt modelId="{CE3560E4-CD77-448B-92E5-50761B038342}">
      <dgm:prSet phldrT="[Tekst]" custT="1"/>
      <dgm:spPr/>
      <dgm:t>
        <a:bodyPr/>
        <a:lstStyle/>
        <a:p>
          <a:r>
            <a:rPr lang="pl-PL" sz="1100" dirty="0" smtClean="0"/>
            <a:t>Potencjał energetyczny </a:t>
          </a:r>
          <a:br>
            <a:rPr lang="pl-PL" sz="1100" dirty="0" smtClean="0"/>
          </a:br>
          <a:r>
            <a:rPr lang="pl-PL" sz="1100" dirty="0" smtClean="0"/>
            <a:t>w regionie</a:t>
          </a:r>
          <a:endParaRPr lang="pl-PL" sz="1100" dirty="0"/>
        </a:p>
      </dgm:t>
    </dgm:pt>
    <dgm:pt modelId="{FC8A317D-5994-4AA4-B55F-6F7AC335AE27}" type="parTrans" cxnId="{59A58E56-297F-4E9F-AFEA-A7A483DFCCB3}">
      <dgm:prSet/>
      <dgm:spPr/>
      <dgm:t>
        <a:bodyPr/>
        <a:lstStyle/>
        <a:p>
          <a:endParaRPr lang="pl-PL"/>
        </a:p>
      </dgm:t>
    </dgm:pt>
    <dgm:pt modelId="{B98DF2B8-7B82-4534-9F68-D7839D6EB90A}" type="sibTrans" cxnId="{59A58E56-297F-4E9F-AFEA-A7A483DFCCB3}">
      <dgm:prSet/>
      <dgm:spPr/>
      <dgm:t>
        <a:bodyPr/>
        <a:lstStyle/>
        <a:p>
          <a:endParaRPr lang="pl-PL"/>
        </a:p>
      </dgm:t>
    </dgm:pt>
    <dgm:pt modelId="{4B2121B2-5227-45DB-9CCA-E5DE7DA4ED22}">
      <dgm:prSet phldrT="[Tekst]" custT="1"/>
      <dgm:spPr/>
      <dgm:t>
        <a:bodyPr/>
        <a:lstStyle/>
        <a:p>
          <a:r>
            <a:rPr lang="pl-PL" sz="1050" dirty="0" smtClean="0"/>
            <a:t> Doradztwo techniczne, prawne, finansowe</a:t>
          </a:r>
          <a:endParaRPr lang="pl-PL" sz="1050" dirty="0"/>
        </a:p>
      </dgm:t>
    </dgm:pt>
    <dgm:pt modelId="{9D9140F1-D40A-4404-B8B4-3019EEB6589A}" type="sibTrans" cxnId="{2D8BA6BC-06FD-4EE0-8B48-E0B34FB08DE8}">
      <dgm:prSet/>
      <dgm:spPr/>
      <dgm:t>
        <a:bodyPr/>
        <a:lstStyle/>
        <a:p>
          <a:endParaRPr lang="pl-PL"/>
        </a:p>
      </dgm:t>
    </dgm:pt>
    <dgm:pt modelId="{2B9BAF85-DC4E-4A6C-A142-D05E5A71E84B}" type="parTrans" cxnId="{2D8BA6BC-06FD-4EE0-8B48-E0B34FB08DE8}">
      <dgm:prSet/>
      <dgm:spPr/>
      <dgm:t>
        <a:bodyPr/>
        <a:lstStyle/>
        <a:p>
          <a:endParaRPr lang="pl-PL"/>
        </a:p>
      </dgm:t>
    </dgm:pt>
    <dgm:pt modelId="{B5E76AD4-1B3F-407B-9FB5-7B28BD5627C1}">
      <dgm:prSet phldrT="[Tekst]" custT="1"/>
      <dgm:spPr/>
      <dgm:t>
        <a:bodyPr/>
        <a:lstStyle/>
        <a:p>
          <a:r>
            <a:rPr lang="pl-PL" sz="1100" dirty="0" smtClean="0"/>
            <a:t>Plan </a:t>
          </a:r>
          <a:br>
            <a:rPr lang="pl-PL" sz="1100" dirty="0" smtClean="0"/>
          </a:br>
          <a:r>
            <a:rPr lang="pl-PL" sz="1100" dirty="0" smtClean="0"/>
            <a:t>finansowy</a:t>
          </a:r>
          <a:endParaRPr lang="pl-PL" sz="1100" dirty="0"/>
        </a:p>
      </dgm:t>
    </dgm:pt>
    <dgm:pt modelId="{E1EA961F-9FE6-4612-850D-CDE06BA515E8}" type="sibTrans" cxnId="{240A194B-0037-4F69-9F92-5DFE314DACD1}">
      <dgm:prSet/>
      <dgm:spPr/>
      <dgm:t>
        <a:bodyPr/>
        <a:lstStyle/>
        <a:p>
          <a:endParaRPr lang="pl-PL"/>
        </a:p>
      </dgm:t>
    </dgm:pt>
    <dgm:pt modelId="{1CA8B6EE-CD5C-411A-A3B3-832A825B3089}" type="parTrans" cxnId="{240A194B-0037-4F69-9F92-5DFE314DACD1}">
      <dgm:prSet/>
      <dgm:spPr/>
      <dgm:t>
        <a:bodyPr/>
        <a:lstStyle/>
        <a:p>
          <a:endParaRPr lang="pl-PL"/>
        </a:p>
      </dgm:t>
    </dgm:pt>
    <dgm:pt modelId="{EBFAA300-BD60-488C-9C8F-75F1E707FC9B}">
      <dgm:prSet phldrT="[Tekst]" custT="1"/>
      <dgm:spPr/>
      <dgm:t>
        <a:bodyPr/>
        <a:lstStyle/>
        <a:p>
          <a:r>
            <a:rPr lang="pl-PL" sz="1100" dirty="0" smtClean="0"/>
            <a:t>Optymalne źródła en. cieplnej</a:t>
          </a:r>
          <a:endParaRPr lang="pl-PL" sz="1100" dirty="0"/>
        </a:p>
      </dgm:t>
    </dgm:pt>
    <dgm:pt modelId="{58D183F8-132A-40F7-AA86-64C56A0492BB}" type="sibTrans" cxnId="{3D89FFC1-3FD2-4352-BDC4-68C09892CCE2}">
      <dgm:prSet/>
      <dgm:spPr/>
      <dgm:t>
        <a:bodyPr/>
        <a:lstStyle/>
        <a:p>
          <a:endParaRPr lang="pl-PL"/>
        </a:p>
      </dgm:t>
    </dgm:pt>
    <dgm:pt modelId="{E24852D2-87A1-4963-B961-325103C8C7AD}" type="parTrans" cxnId="{3D89FFC1-3FD2-4352-BDC4-68C09892CCE2}">
      <dgm:prSet/>
      <dgm:spPr/>
      <dgm:t>
        <a:bodyPr/>
        <a:lstStyle/>
        <a:p>
          <a:endParaRPr lang="pl-PL"/>
        </a:p>
      </dgm:t>
    </dgm:pt>
    <dgm:pt modelId="{57B04491-3A32-4E87-8092-8A9CD6AABC34}">
      <dgm:prSet phldrT="[Tekst]" custT="1"/>
      <dgm:spPr/>
      <dgm:t>
        <a:bodyPr/>
        <a:lstStyle/>
        <a:p>
          <a:r>
            <a:rPr lang="pl-PL" sz="1100" dirty="0" smtClean="0"/>
            <a:t>Optymalne źródła en. elektrycznej</a:t>
          </a:r>
          <a:endParaRPr lang="pl-PL" sz="1100" dirty="0"/>
        </a:p>
      </dgm:t>
    </dgm:pt>
    <dgm:pt modelId="{A2F938F3-CB7D-4657-9DC0-54B0EAD7B017}" type="sibTrans" cxnId="{0E2DCBDC-D179-4040-B162-EC49A00F04BF}">
      <dgm:prSet/>
      <dgm:spPr/>
      <dgm:t>
        <a:bodyPr/>
        <a:lstStyle/>
        <a:p>
          <a:endParaRPr lang="pl-PL"/>
        </a:p>
      </dgm:t>
    </dgm:pt>
    <dgm:pt modelId="{B760AD25-DD95-4FEF-9AFD-D62491F5310C}" type="parTrans" cxnId="{0E2DCBDC-D179-4040-B162-EC49A00F04BF}">
      <dgm:prSet/>
      <dgm:spPr/>
      <dgm:t>
        <a:bodyPr/>
        <a:lstStyle/>
        <a:p>
          <a:endParaRPr lang="pl-PL"/>
        </a:p>
      </dgm:t>
    </dgm:pt>
    <dgm:pt modelId="{1BB93C40-C0E6-4145-91BE-E92B19A45F96}">
      <dgm:prSet phldrT="[Tekst]" custT="1"/>
      <dgm:spPr/>
      <dgm:t>
        <a:bodyPr/>
        <a:lstStyle/>
        <a:p>
          <a:r>
            <a:rPr lang="pl-PL" sz="1100" dirty="0" smtClean="0"/>
            <a:t>Promocja </a:t>
          </a:r>
          <a:endParaRPr lang="pl-PL" sz="1100" dirty="0"/>
        </a:p>
      </dgm:t>
    </dgm:pt>
    <dgm:pt modelId="{A7AAAE58-14EE-473F-9EC1-8BE967A60665}" type="parTrans" cxnId="{50197AAD-F06E-412F-B624-D4DD9C71CF55}">
      <dgm:prSet/>
      <dgm:spPr/>
      <dgm:t>
        <a:bodyPr/>
        <a:lstStyle/>
        <a:p>
          <a:endParaRPr lang="pl-PL"/>
        </a:p>
      </dgm:t>
    </dgm:pt>
    <dgm:pt modelId="{B608041A-E441-4742-B7B9-CDEBAD457588}" type="sibTrans" cxnId="{50197AAD-F06E-412F-B624-D4DD9C71CF55}">
      <dgm:prSet/>
      <dgm:spPr/>
      <dgm:t>
        <a:bodyPr/>
        <a:lstStyle/>
        <a:p>
          <a:endParaRPr lang="pl-PL"/>
        </a:p>
      </dgm:t>
    </dgm:pt>
    <dgm:pt modelId="{5AAD3196-EBEE-405A-8BBE-DC41546B2971}">
      <dgm:prSet phldrT="[Tekst]" custT="1"/>
      <dgm:spPr/>
      <dgm:t>
        <a:bodyPr/>
        <a:lstStyle/>
        <a:p>
          <a:r>
            <a:rPr lang="pl-PL" sz="1100" dirty="0" smtClean="0"/>
            <a:t>Inwestycja</a:t>
          </a:r>
          <a:endParaRPr lang="pl-PL" sz="1100" dirty="0"/>
        </a:p>
      </dgm:t>
    </dgm:pt>
    <dgm:pt modelId="{EB896F59-F293-4D08-8893-F13C4EC7F4CD}" type="parTrans" cxnId="{06D727E0-0A92-45C0-AB68-BEE67D6A6DC7}">
      <dgm:prSet/>
      <dgm:spPr/>
      <dgm:t>
        <a:bodyPr/>
        <a:lstStyle/>
        <a:p>
          <a:endParaRPr lang="pl-PL"/>
        </a:p>
      </dgm:t>
    </dgm:pt>
    <dgm:pt modelId="{1CBB1896-E403-49F0-B689-CD30F038513D}" type="sibTrans" cxnId="{06D727E0-0A92-45C0-AB68-BEE67D6A6DC7}">
      <dgm:prSet/>
      <dgm:spPr/>
      <dgm:t>
        <a:bodyPr/>
        <a:lstStyle/>
        <a:p>
          <a:endParaRPr lang="pl-PL"/>
        </a:p>
      </dgm:t>
    </dgm:pt>
    <dgm:pt modelId="{73E03F38-2C1A-4530-9130-7D2CF4437A76}" type="pres">
      <dgm:prSet presAssocID="{AFDCD2D4-E714-44AC-9FA7-B7BF45DA780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1927DD0-1861-4CFF-8231-496A72595351}" type="pres">
      <dgm:prSet presAssocID="{CE3560E4-CD77-448B-92E5-50761B038342}" presName="Accent1" presStyleCnt="0"/>
      <dgm:spPr/>
      <dgm:t>
        <a:bodyPr/>
        <a:lstStyle/>
        <a:p>
          <a:endParaRPr lang="pl-PL"/>
        </a:p>
      </dgm:t>
    </dgm:pt>
    <dgm:pt modelId="{275B493D-B1BF-4EA6-B03F-B27888708157}" type="pres">
      <dgm:prSet presAssocID="{CE3560E4-CD77-448B-92E5-50761B038342}" presName="Accent" presStyleLbl="node1" presStyleIdx="0" presStyleCnt="7"/>
      <dgm:spPr/>
      <dgm:t>
        <a:bodyPr/>
        <a:lstStyle/>
        <a:p>
          <a:endParaRPr lang="pl-PL"/>
        </a:p>
      </dgm:t>
    </dgm:pt>
    <dgm:pt modelId="{23BB6AF1-5101-4E39-B39A-1DF1EA77D0B3}" type="pres">
      <dgm:prSet presAssocID="{CE3560E4-CD77-448B-92E5-50761B038342}" presName="Parent1" presStyleLbl="revTx" presStyleIdx="0" presStyleCnt="7" custScaleX="1299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A97D22-A6B5-4C68-9446-5B005645BFDC}" type="pres">
      <dgm:prSet presAssocID="{57B04491-3A32-4E87-8092-8A9CD6AABC34}" presName="Accent2" presStyleCnt="0"/>
      <dgm:spPr/>
      <dgm:t>
        <a:bodyPr/>
        <a:lstStyle/>
        <a:p>
          <a:endParaRPr lang="pl-PL"/>
        </a:p>
      </dgm:t>
    </dgm:pt>
    <dgm:pt modelId="{8818AD07-8170-4A11-94A0-B611045F5648}" type="pres">
      <dgm:prSet presAssocID="{57B04491-3A32-4E87-8092-8A9CD6AABC34}" presName="Accent" presStyleLbl="node1" presStyleIdx="1" presStyleCnt="7"/>
      <dgm:spPr/>
      <dgm:t>
        <a:bodyPr/>
        <a:lstStyle/>
        <a:p>
          <a:endParaRPr lang="pl-PL"/>
        </a:p>
      </dgm:t>
    </dgm:pt>
    <dgm:pt modelId="{34893677-1F88-4931-8F2E-F8309CBFF12A}" type="pres">
      <dgm:prSet presAssocID="{57B04491-3A32-4E87-8092-8A9CD6AABC34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1D44E-2B30-40E1-9F33-752D500806AF}" type="pres">
      <dgm:prSet presAssocID="{EBFAA300-BD60-488C-9C8F-75F1E707FC9B}" presName="Accent3" presStyleCnt="0"/>
      <dgm:spPr/>
      <dgm:t>
        <a:bodyPr/>
        <a:lstStyle/>
        <a:p>
          <a:endParaRPr lang="pl-PL"/>
        </a:p>
      </dgm:t>
    </dgm:pt>
    <dgm:pt modelId="{3B590CF8-0C57-42F8-8911-601B3CF2CE65}" type="pres">
      <dgm:prSet presAssocID="{EBFAA300-BD60-488C-9C8F-75F1E707FC9B}" presName="Accent" presStyleLbl="node1" presStyleIdx="2" presStyleCnt="7"/>
      <dgm:spPr/>
      <dgm:t>
        <a:bodyPr/>
        <a:lstStyle/>
        <a:p>
          <a:endParaRPr lang="pl-PL"/>
        </a:p>
      </dgm:t>
    </dgm:pt>
    <dgm:pt modelId="{C978B6EB-6B2D-4004-95BA-7E70D360BD0B}" type="pres">
      <dgm:prSet presAssocID="{EBFAA300-BD60-488C-9C8F-75F1E707FC9B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083DC-5EC9-45A9-8BB3-236714483842}" type="pres">
      <dgm:prSet presAssocID="{B5E76AD4-1B3F-407B-9FB5-7B28BD5627C1}" presName="Accent4" presStyleCnt="0"/>
      <dgm:spPr/>
      <dgm:t>
        <a:bodyPr/>
        <a:lstStyle/>
        <a:p>
          <a:endParaRPr lang="pl-PL"/>
        </a:p>
      </dgm:t>
    </dgm:pt>
    <dgm:pt modelId="{02DC0F97-B968-4C63-B57B-D83A771BA1F8}" type="pres">
      <dgm:prSet presAssocID="{B5E76AD4-1B3F-407B-9FB5-7B28BD5627C1}" presName="Accent" presStyleLbl="node1" presStyleIdx="3" presStyleCnt="7"/>
      <dgm:spPr/>
      <dgm:t>
        <a:bodyPr/>
        <a:lstStyle/>
        <a:p>
          <a:endParaRPr lang="pl-PL"/>
        </a:p>
      </dgm:t>
    </dgm:pt>
    <dgm:pt modelId="{272EE504-BCDA-4671-A06B-F8839BA5CB4A}" type="pres">
      <dgm:prSet presAssocID="{B5E76AD4-1B3F-407B-9FB5-7B28BD5627C1}" presName="Parent4" presStyleLbl="revTx" presStyleIdx="3" presStyleCnt="7" custScaleX="132015" custLinFactNeighborY="-126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3917AB-794E-4BD8-960A-501B1123DE0B}" type="pres">
      <dgm:prSet presAssocID="{4B2121B2-5227-45DB-9CCA-E5DE7DA4ED22}" presName="Accent5" presStyleCnt="0"/>
      <dgm:spPr/>
      <dgm:t>
        <a:bodyPr/>
        <a:lstStyle/>
        <a:p>
          <a:endParaRPr lang="pl-PL"/>
        </a:p>
      </dgm:t>
    </dgm:pt>
    <dgm:pt modelId="{1C79866A-0DE2-4F42-8C17-3A55D8C58050}" type="pres">
      <dgm:prSet presAssocID="{4B2121B2-5227-45DB-9CCA-E5DE7DA4ED22}" presName="Accent" presStyleLbl="node1" presStyleIdx="4" presStyleCnt="7"/>
      <dgm:spPr/>
      <dgm:t>
        <a:bodyPr/>
        <a:lstStyle/>
        <a:p>
          <a:endParaRPr lang="pl-PL"/>
        </a:p>
      </dgm:t>
    </dgm:pt>
    <dgm:pt modelId="{FC887499-165D-411A-AB80-57CD065B8948}" type="pres">
      <dgm:prSet presAssocID="{4B2121B2-5227-45DB-9CCA-E5DE7DA4ED22}" presName="Parent5" presStyleLbl="revTx" presStyleIdx="4" presStyleCnt="7" custScaleX="225298" custLinFactNeighborX="-37881" custLinFactNeighborY="45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BFC87D-C7CE-4808-B14A-FF82129D2830}" type="pres">
      <dgm:prSet presAssocID="{1BB93C40-C0E6-4145-91BE-E92B19A45F96}" presName="Accent6" presStyleCnt="0"/>
      <dgm:spPr/>
      <dgm:t>
        <a:bodyPr/>
        <a:lstStyle/>
        <a:p>
          <a:endParaRPr lang="pl-PL"/>
        </a:p>
      </dgm:t>
    </dgm:pt>
    <dgm:pt modelId="{2375688B-1880-4648-B7A8-8D7A35F99A5D}" type="pres">
      <dgm:prSet presAssocID="{1BB93C40-C0E6-4145-91BE-E92B19A45F96}" presName="Accent" presStyleLbl="node1" presStyleIdx="5" presStyleCnt="7"/>
      <dgm:spPr/>
      <dgm:t>
        <a:bodyPr/>
        <a:lstStyle/>
        <a:p>
          <a:endParaRPr lang="pl-PL"/>
        </a:p>
      </dgm:t>
    </dgm:pt>
    <dgm:pt modelId="{4CA21BEE-C48D-42C4-84B0-DC82CD237281}" type="pres">
      <dgm:prSet presAssocID="{1BB93C40-C0E6-4145-91BE-E92B19A45F96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E6A55A-CCA8-4E55-AABD-9809211F629A}" type="pres">
      <dgm:prSet presAssocID="{5AAD3196-EBEE-405A-8BBE-DC41546B2971}" presName="Accent7" presStyleCnt="0"/>
      <dgm:spPr/>
      <dgm:t>
        <a:bodyPr/>
        <a:lstStyle/>
        <a:p>
          <a:endParaRPr lang="pl-PL"/>
        </a:p>
      </dgm:t>
    </dgm:pt>
    <dgm:pt modelId="{0192961B-A62D-4FA5-8947-5F72443C6D6D}" type="pres">
      <dgm:prSet presAssocID="{5AAD3196-EBEE-405A-8BBE-DC41546B2971}" presName="Accent" presStyleLbl="node1" presStyleIdx="6" presStyleCnt="7"/>
      <dgm:spPr/>
      <dgm:t>
        <a:bodyPr/>
        <a:lstStyle/>
        <a:p>
          <a:endParaRPr lang="pl-PL"/>
        </a:p>
      </dgm:t>
    </dgm:pt>
    <dgm:pt modelId="{56B747E7-7F3B-47AD-9915-8CDC129945DB}" type="pres">
      <dgm:prSet presAssocID="{5AAD3196-EBEE-405A-8BBE-DC41546B2971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800961F-41FD-46B3-B1F5-01F61C973A42}" type="presOf" srcId="{EBFAA300-BD60-488C-9C8F-75F1E707FC9B}" destId="{C978B6EB-6B2D-4004-95BA-7E70D360BD0B}" srcOrd="0" destOrd="0" presId="urn:microsoft.com/office/officeart/2009/layout/CircleArrowProcess"/>
    <dgm:cxn modelId="{34848EF9-D067-4720-9DBF-434B7500FE95}" type="presOf" srcId="{1BB93C40-C0E6-4145-91BE-E92B19A45F96}" destId="{4CA21BEE-C48D-42C4-84B0-DC82CD237281}" srcOrd="0" destOrd="0" presId="urn:microsoft.com/office/officeart/2009/layout/CircleArrowProcess"/>
    <dgm:cxn modelId="{240A194B-0037-4F69-9F92-5DFE314DACD1}" srcId="{AFDCD2D4-E714-44AC-9FA7-B7BF45DA780F}" destId="{B5E76AD4-1B3F-407B-9FB5-7B28BD5627C1}" srcOrd="3" destOrd="0" parTransId="{1CA8B6EE-CD5C-411A-A3B3-832A825B3089}" sibTransId="{E1EA961F-9FE6-4612-850D-CDE06BA515E8}"/>
    <dgm:cxn modelId="{50197AAD-F06E-412F-B624-D4DD9C71CF55}" srcId="{AFDCD2D4-E714-44AC-9FA7-B7BF45DA780F}" destId="{1BB93C40-C0E6-4145-91BE-E92B19A45F96}" srcOrd="5" destOrd="0" parTransId="{A7AAAE58-14EE-473F-9EC1-8BE967A60665}" sibTransId="{B608041A-E441-4742-B7B9-CDEBAD457588}"/>
    <dgm:cxn modelId="{59A58E56-297F-4E9F-AFEA-A7A483DFCCB3}" srcId="{AFDCD2D4-E714-44AC-9FA7-B7BF45DA780F}" destId="{CE3560E4-CD77-448B-92E5-50761B038342}" srcOrd="0" destOrd="0" parTransId="{FC8A317D-5994-4AA4-B55F-6F7AC335AE27}" sibTransId="{B98DF2B8-7B82-4534-9F68-D7839D6EB90A}"/>
    <dgm:cxn modelId="{BC26DA47-B13D-4CC7-9E0C-48EAF67823CD}" type="presOf" srcId="{5AAD3196-EBEE-405A-8BBE-DC41546B2971}" destId="{56B747E7-7F3B-47AD-9915-8CDC129945DB}" srcOrd="0" destOrd="0" presId="urn:microsoft.com/office/officeart/2009/layout/CircleArrowProcess"/>
    <dgm:cxn modelId="{8244F6C0-34A9-4457-B609-9C0B909FC03E}" type="presOf" srcId="{AFDCD2D4-E714-44AC-9FA7-B7BF45DA780F}" destId="{73E03F38-2C1A-4530-9130-7D2CF4437A76}" srcOrd="0" destOrd="0" presId="urn:microsoft.com/office/officeart/2009/layout/CircleArrowProcess"/>
    <dgm:cxn modelId="{06D727E0-0A92-45C0-AB68-BEE67D6A6DC7}" srcId="{AFDCD2D4-E714-44AC-9FA7-B7BF45DA780F}" destId="{5AAD3196-EBEE-405A-8BBE-DC41546B2971}" srcOrd="6" destOrd="0" parTransId="{EB896F59-F293-4D08-8893-F13C4EC7F4CD}" sibTransId="{1CBB1896-E403-49F0-B689-CD30F038513D}"/>
    <dgm:cxn modelId="{3D89FFC1-3FD2-4352-BDC4-68C09892CCE2}" srcId="{AFDCD2D4-E714-44AC-9FA7-B7BF45DA780F}" destId="{EBFAA300-BD60-488C-9C8F-75F1E707FC9B}" srcOrd="2" destOrd="0" parTransId="{E24852D2-87A1-4963-B961-325103C8C7AD}" sibTransId="{58D183F8-132A-40F7-AA86-64C56A0492BB}"/>
    <dgm:cxn modelId="{DC2EBE24-3353-4BD8-9137-11F8830B4D83}" type="presOf" srcId="{CE3560E4-CD77-448B-92E5-50761B038342}" destId="{23BB6AF1-5101-4E39-B39A-1DF1EA77D0B3}" srcOrd="0" destOrd="0" presId="urn:microsoft.com/office/officeart/2009/layout/CircleArrowProcess"/>
    <dgm:cxn modelId="{2D8BA6BC-06FD-4EE0-8B48-E0B34FB08DE8}" srcId="{AFDCD2D4-E714-44AC-9FA7-B7BF45DA780F}" destId="{4B2121B2-5227-45DB-9CCA-E5DE7DA4ED22}" srcOrd="4" destOrd="0" parTransId="{2B9BAF85-DC4E-4A6C-A142-D05E5A71E84B}" sibTransId="{9D9140F1-D40A-4404-B8B4-3019EEB6589A}"/>
    <dgm:cxn modelId="{39072C22-3902-49D6-8FBD-5989670C3F78}" type="presOf" srcId="{57B04491-3A32-4E87-8092-8A9CD6AABC34}" destId="{34893677-1F88-4931-8F2E-F8309CBFF12A}" srcOrd="0" destOrd="0" presId="urn:microsoft.com/office/officeart/2009/layout/CircleArrowProcess"/>
    <dgm:cxn modelId="{0E2DCBDC-D179-4040-B162-EC49A00F04BF}" srcId="{AFDCD2D4-E714-44AC-9FA7-B7BF45DA780F}" destId="{57B04491-3A32-4E87-8092-8A9CD6AABC34}" srcOrd="1" destOrd="0" parTransId="{B760AD25-DD95-4FEF-9AFD-D62491F5310C}" sibTransId="{A2F938F3-CB7D-4657-9DC0-54B0EAD7B017}"/>
    <dgm:cxn modelId="{B32DEAA0-FF03-418F-86AC-2AA80ED33090}" type="presOf" srcId="{4B2121B2-5227-45DB-9CCA-E5DE7DA4ED22}" destId="{FC887499-165D-411A-AB80-57CD065B8948}" srcOrd="0" destOrd="0" presId="urn:microsoft.com/office/officeart/2009/layout/CircleArrowProcess"/>
    <dgm:cxn modelId="{64C9F9BB-C7DA-4341-9B5E-BB16345D63DB}" type="presOf" srcId="{B5E76AD4-1B3F-407B-9FB5-7B28BD5627C1}" destId="{272EE504-BCDA-4671-A06B-F8839BA5CB4A}" srcOrd="0" destOrd="0" presId="urn:microsoft.com/office/officeart/2009/layout/CircleArrowProcess"/>
    <dgm:cxn modelId="{DF15C466-3C57-4C7F-9C79-5880A4D02224}" type="presParOf" srcId="{73E03F38-2C1A-4530-9130-7D2CF4437A76}" destId="{11927DD0-1861-4CFF-8231-496A72595351}" srcOrd="0" destOrd="0" presId="urn:microsoft.com/office/officeart/2009/layout/CircleArrowProcess"/>
    <dgm:cxn modelId="{D7C7E5CE-15CD-4CF6-8B1A-5A4E1D8878F1}" type="presParOf" srcId="{11927DD0-1861-4CFF-8231-496A72595351}" destId="{275B493D-B1BF-4EA6-B03F-B27888708157}" srcOrd="0" destOrd="0" presId="urn:microsoft.com/office/officeart/2009/layout/CircleArrowProcess"/>
    <dgm:cxn modelId="{27A41B5D-C306-440C-B4C6-6DE81CD1F23C}" type="presParOf" srcId="{73E03F38-2C1A-4530-9130-7D2CF4437A76}" destId="{23BB6AF1-5101-4E39-B39A-1DF1EA77D0B3}" srcOrd="1" destOrd="0" presId="urn:microsoft.com/office/officeart/2009/layout/CircleArrowProcess"/>
    <dgm:cxn modelId="{727C555F-30E2-4A12-BF0B-72FB514867F0}" type="presParOf" srcId="{73E03F38-2C1A-4530-9130-7D2CF4437A76}" destId="{ACA97D22-A6B5-4C68-9446-5B005645BFDC}" srcOrd="2" destOrd="0" presId="urn:microsoft.com/office/officeart/2009/layout/CircleArrowProcess"/>
    <dgm:cxn modelId="{89E7826C-843A-4FB9-B1E1-05DA19753CCE}" type="presParOf" srcId="{ACA97D22-A6B5-4C68-9446-5B005645BFDC}" destId="{8818AD07-8170-4A11-94A0-B611045F5648}" srcOrd="0" destOrd="0" presId="urn:microsoft.com/office/officeart/2009/layout/CircleArrowProcess"/>
    <dgm:cxn modelId="{2E0940D5-B80D-4E46-8603-E13AEBC1FB87}" type="presParOf" srcId="{73E03F38-2C1A-4530-9130-7D2CF4437A76}" destId="{34893677-1F88-4931-8F2E-F8309CBFF12A}" srcOrd="3" destOrd="0" presId="urn:microsoft.com/office/officeart/2009/layout/CircleArrowProcess"/>
    <dgm:cxn modelId="{CB9AFDD1-03A1-4025-9DB1-C7F8D7E8289D}" type="presParOf" srcId="{73E03F38-2C1A-4530-9130-7D2CF4437A76}" destId="{6E71D44E-2B30-40E1-9F33-752D500806AF}" srcOrd="4" destOrd="0" presId="urn:microsoft.com/office/officeart/2009/layout/CircleArrowProcess"/>
    <dgm:cxn modelId="{0361B182-AF9F-4317-BBCE-39F9680D6607}" type="presParOf" srcId="{6E71D44E-2B30-40E1-9F33-752D500806AF}" destId="{3B590CF8-0C57-42F8-8911-601B3CF2CE65}" srcOrd="0" destOrd="0" presId="urn:microsoft.com/office/officeart/2009/layout/CircleArrowProcess"/>
    <dgm:cxn modelId="{F3CCAABA-9B94-4710-B351-9A50904E858A}" type="presParOf" srcId="{73E03F38-2C1A-4530-9130-7D2CF4437A76}" destId="{C978B6EB-6B2D-4004-95BA-7E70D360BD0B}" srcOrd="5" destOrd="0" presId="urn:microsoft.com/office/officeart/2009/layout/CircleArrowProcess"/>
    <dgm:cxn modelId="{D7EC4A8B-3444-4890-96AB-90CE739B3EA8}" type="presParOf" srcId="{73E03F38-2C1A-4530-9130-7D2CF4437A76}" destId="{2F0083DC-5EC9-45A9-8BB3-236714483842}" srcOrd="6" destOrd="0" presId="urn:microsoft.com/office/officeart/2009/layout/CircleArrowProcess"/>
    <dgm:cxn modelId="{9670B1C0-86F9-4FFB-9C6E-CDD503ABC080}" type="presParOf" srcId="{2F0083DC-5EC9-45A9-8BB3-236714483842}" destId="{02DC0F97-B968-4C63-B57B-D83A771BA1F8}" srcOrd="0" destOrd="0" presId="urn:microsoft.com/office/officeart/2009/layout/CircleArrowProcess"/>
    <dgm:cxn modelId="{A8B697E9-6ACC-434F-A575-F3872CF65C29}" type="presParOf" srcId="{73E03F38-2C1A-4530-9130-7D2CF4437A76}" destId="{272EE504-BCDA-4671-A06B-F8839BA5CB4A}" srcOrd="7" destOrd="0" presId="urn:microsoft.com/office/officeart/2009/layout/CircleArrowProcess"/>
    <dgm:cxn modelId="{261E9D5C-F2D0-467F-AAC2-82861C1592E1}" type="presParOf" srcId="{73E03F38-2C1A-4530-9130-7D2CF4437A76}" destId="{4D3917AB-794E-4BD8-960A-501B1123DE0B}" srcOrd="8" destOrd="0" presId="urn:microsoft.com/office/officeart/2009/layout/CircleArrowProcess"/>
    <dgm:cxn modelId="{C0CEFC6C-A3A4-4C6D-B117-4D89D92BC0D6}" type="presParOf" srcId="{4D3917AB-794E-4BD8-960A-501B1123DE0B}" destId="{1C79866A-0DE2-4F42-8C17-3A55D8C58050}" srcOrd="0" destOrd="0" presId="urn:microsoft.com/office/officeart/2009/layout/CircleArrowProcess"/>
    <dgm:cxn modelId="{13BAE383-A9A5-489F-A58C-9D24C7B1642D}" type="presParOf" srcId="{73E03F38-2C1A-4530-9130-7D2CF4437A76}" destId="{FC887499-165D-411A-AB80-57CD065B8948}" srcOrd="9" destOrd="0" presId="urn:microsoft.com/office/officeart/2009/layout/CircleArrowProcess"/>
    <dgm:cxn modelId="{84F0713D-D410-4142-BE46-A5C40803F281}" type="presParOf" srcId="{73E03F38-2C1A-4530-9130-7D2CF4437A76}" destId="{3CBFC87D-C7CE-4808-B14A-FF82129D2830}" srcOrd="10" destOrd="0" presId="urn:microsoft.com/office/officeart/2009/layout/CircleArrowProcess"/>
    <dgm:cxn modelId="{F7D442C0-248A-4919-A788-A591F26BAA96}" type="presParOf" srcId="{3CBFC87D-C7CE-4808-B14A-FF82129D2830}" destId="{2375688B-1880-4648-B7A8-8D7A35F99A5D}" srcOrd="0" destOrd="0" presId="urn:microsoft.com/office/officeart/2009/layout/CircleArrowProcess"/>
    <dgm:cxn modelId="{8E6A2A5B-8F93-4705-A048-38C1D3F0100F}" type="presParOf" srcId="{73E03F38-2C1A-4530-9130-7D2CF4437A76}" destId="{4CA21BEE-C48D-42C4-84B0-DC82CD237281}" srcOrd="11" destOrd="0" presId="urn:microsoft.com/office/officeart/2009/layout/CircleArrowProcess"/>
    <dgm:cxn modelId="{B53519D5-8936-43CE-BF83-70F2C8D429AA}" type="presParOf" srcId="{73E03F38-2C1A-4530-9130-7D2CF4437A76}" destId="{A0E6A55A-CCA8-4E55-AABD-9809211F629A}" srcOrd="12" destOrd="0" presId="urn:microsoft.com/office/officeart/2009/layout/CircleArrowProcess"/>
    <dgm:cxn modelId="{DEB0AC76-D19B-4DC9-BCC7-74AB27D1127F}" type="presParOf" srcId="{A0E6A55A-CCA8-4E55-AABD-9809211F629A}" destId="{0192961B-A62D-4FA5-8947-5F72443C6D6D}" srcOrd="0" destOrd="0" presId="urn:microsoft.com/office/officeart/2009/layout/CircleArrowProcess"/>
    <dgm:cxn modelId="{5861DAB9-EF2A-4542-B58A-D04911CF345A}" type="presParOf" srcId="{73E03F38-2C1A-4530-9130-7D2CF4437A76}" destId="{56B747E7-7F3B-47AD-9915-8CDC129945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DCD2D4-E714-44AC-9FA7-B7BF45DA780F}" type="doc">
      <dgm:prSet loTypeId="urn:microsoft.com/office/officeart/2009/layout/CircleArrowProcess" loCatId="process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pl-PL"/>
        </a:p>
      </dgm:t>
    </dgm:pt>
    <dgm:pt modelId="{CE3560E4-CD77-448B-92E5-50761B038342}">
      <dgm:prSet phldrT="[Tekst]" custT="1"/>
      <dgm:spPr/>
      <dgm:t>
        <a:bodyPr/>
        <a:lstStyle/>
        <a:p>
          <a:r>
            <a:rPr lang="pl-PL" sz="1100" dirty="0" smtClean="0"/>
            <a:t>Potencjał energetyczny </a:t>
          </a:r>
          <a:br>
            <a:rPr lang="pl-PL" sz="1100" dirty="0" smtClean="0"/>
          </a:br>
          <a:r>
            <a:rPr lang="pl-PL" sz="1100" dirty="0" smtClean="0"/>
            <a:t>w regionie</a:t>
          </a:r>
          <a:endParaRPr lang="pl-PL" sz="1100" dirty="0"/>
        </a:p>
      </dgm:t>
    </dgm:pt>
    <dgm:pt modelId="{FC8A317D-5994-4AA4-B55F-6F7AC335AE27}" type="parTrans" cxnId="{59A58E56-297F-4E9F-AFEA-A7A483DFCCB3}">
      <dgm:prSet/>
      <dgm:spPr/>
      <dgm:t>
        <a:bodyPr/>
        <a:lstStyle/>
        <a:p>
          <a:endParaRPr lang="pl-PL"/>
        </a:p>
      </dgm:t>
    </dgm:pt>
    <dgm:pt modelId="{B98DF2B8-7B82-4534-9F68-D7839D6EB90A}" type="sibTrans" cxnId="{59A58E56-297F-4E9F-AFEA-A7A483DFCCB3}">
      <dgm:prSet/>
      <dgm:spPr/>
      <dgm:t>
        <a:bodyPr/>
        <a:lstStyle/>
        <a:p>
          <a:endParaRPr lang="pl-PL"/>
        </a:p>
      </dgm:t>
    </dgm:pt>
    <dgm:pt modelId="{4B2121B2-5227-45DB-9CCA-E5DE7DA4ED22}">
      <dgm:prSet phldrT="[Tekst]" custT="1"/>
      <dgm:spPr/>
      <dgm:t>
        <a:bodyPr/>
        <a:lstStyle/>
        <a:p>
          <a:r>
            <a:rPr lang="pl-PL" sz="1050" dirty="0" smtClean="0"/>
            <a:t> Doradztwo techniczne, prawne, finansowe</a:t>
          </a:r>
          <a:endParaRPr lang="pl-PL" sz="1050" dirty="0"/>
        </a:p>
      </dgm:t>
    </dgm:pt>
    <dgm:pt modelId="{9D9140F1-D40A-4404-B8B4-3019EEB6589A}" type="sibTrans" cxnId="{2D8BA6BC-06FD-4EE0-8B48-E0B34FB08DE8}">
      <dgm:prSet/>
      <dgm:spPr/>
      <dgm:t>
        <a:bodyPr/>
        <a:lstStyle/>
        <a:p>
          <a:endParaRPr lang="pl-PL"/>
        </a:p>
      </dgm:t>
    </dgm:pt>
    <dgm:pt modelId="{2B9BAF85-DC4E-4A6C-A142-D05E5A71E84B}" type="parTrans" cxnId="{2D8BA6BC-06FD-4EE0-8B48-E0B34FB08DE8}">
      <dgm:prSet/>
      <dgm:spPr/>
      <dgm:t>
        <a:bodyPr/>
        <a:lstStyle/>
        <a:p>
          <a:endParaRPr lang="pl-PL"/>
        </a:p>
      </dgm:t>
    </dgm:pt>
    <dgm:pt modelId="{B5E76AD4-1B3F-407B-9FB5-7B28BD5627C1}">
      <dgm:prSet phldrT="[Tekst]" custT="1"/>
      <dgm:spPr/>
      <dgm:t>
        <a:bodyPr/>
        <a:lstStyle/>
        <a:p>
          <a:r>
            <a:rPr lang="pl-PL" sz="1100" dirty="0" smtClean="0"/>
            <a:t>Plan </a:t>
          </a:r>
          <a:br>
            <a:rPr lang="pl-PL" sz="1100" dirty="0" smtClean="0"/>
          </a:br>
          <a:r>
            <a:rPr lang="pl-PL" sz="1100" dirty="0" smtClean="0"/>
            <a:t>finansowy</a:t>
          </a:r>
          <a:endParaRPr lang="pl-PL" sz="1100" dirty="0"/>
        </a:p>
      </dgm:t>
    </dgm:pt>
    <dgm:pt modelId="{E1EA961F-9FE6-4612-850D-CDE06BA515E8}" type="sibTrans" cxnId="{240A194B-0037-4F69-9F92-5DFE314DACD1}">
      <dgm:prSet/>
      <dgm:spPr/>
      <dgm:t>
        <a:bodyPr/>
        <a:lstStyle/>
        <a:p>
          <a:endParaRPr lang="pl-PL"/>
        </a:p>
      </dgm:t>
    </dgm:pt>
    <dgm:pt modelId="{1CA8B6EE-CD5C-411A-A3B3-832A825B3089}" type="parTrans" cxnId="{240A194B-0037-4F69-9F92-5DFE314DACD1}">
      <dgm:prSet/>
      <dgm:spPr/>
      <dgm:t>
        <a:bodyPr/>
        <a:lstStyle/>
        <a:p>
          <a:endParaRPr lang="pl-PL"/>
        </a:p>
      </dgm:t>
    </dgm:pt>
    <dgm:pt modelId="{EBFAA300-BD60-488C-9C8F-75F1E707FC9B}">
      <dgm:prSet phldrT="[Tekst]" custT="1"/>
      <dgm:spPr/>
      <dgm:t>
        <a:bodyPr/>
        <a:lstStyle/>
        <a:p>
          <a:r>
            <a:rPr lang="pl-PL" sz="1100" dirty="0" smtClean="0"/>
            <a:t>Optymalne źródła en. cieplnej</a:t>
          </a:r>
          <a:endParaRPr lang="pl-PL" sz="1100" dirty="0"/>
        </a:p>
      </dgm:t>
    </dgm:pt>
    <dgm:pt modelId="{58D183F8-132A-40F7-AA86-64C56A0492BB}" type="sibTrans" cxnId="{3D89FFC1-3FD2-4352-BDC4-68C09892CCE2}">
      <dgm:prSet/>
      <dgm:spPr/>
      <dgm:t>
        <a:bodyPr/>
        <a:lstStyle/>
        <a:p>
          <a:endParaRPr lang="pl-PL"/>
        </a:p>
      </dgm:t>
    </dgm:pt>
    <dgm:pt modelId="{E24852D2-87A1-4963-B961-325103C8C7AD}" type="parTrans" cxnId="{3D89FFC1-3FD2-4352-BDC4-68C09892CCE2}">
      <dgm:prSet/>
      <dgm:spPr/>
      <dgm:t>
        <a:bodyPr/>
        <a:lstStyle/>
        <a:p>
          <a:endParaRPr lang="pl-PL"/>
        </a:p>
      </dgm:t>
    </dgm:pt>
    <dgm:pt modelId="{57B04491-3A32-4E87-8092-8A9CD6AABC34}">
      <dgm:prSet phldrT="[Tekst]" custT="1"/>
      <dgm:spPr/>
      <dgm:t>
        <a:bodyPr/>
        <a:lstStyle/>
        <a:p>
          <a:r>
            <a:rPr lang="pl-PL" sz="1100" dirty="0" smtClean="0"/>
            <a:t>Optymalne źródła en. elektrycznej</a:t>
          </a:r>
          <a:endParaRPr lang="pl-PL" sz="1100" dirty="0"/>
        </a:p>
      </dgm:t>
    </dgm:pt>
    <dgm:pt modelId="{A2F938F3-CB7D-4657-9DC0-54B0EAD7B017}" type="sibTrans" cxnId="{0E2DCBDC-D179-4040-B162-EC49A00F04BF}">
      <dgm:prSet/>
      <dgm:spPr/>
      <dgm:t>
        <a:bodyPr/>
        <a:lstStyle/>
        <a:p>
          <a:endParaRPr lang="pl-PL"/>
        </a:p>
      </dgm:t>
    </dgm:pt>
    <dgm:pt modelId="{B760AD25-DD95-4FEF-9AFD-D62491F5310C}" type="parTrans" cxnId="{0E2DCBDC-D179-4040-B162-EC49A00F04BF}">
      <dgm:prSet/>
      <dgm:spPr/>
      <dgm:t>
        <a:bodyPr/>
        <a:lstStyle/>
        <a:p>
          <a:endParaRPr lang="pl-PL"/>
        </a:p>
      </dgm:t>
    </dgm:pt>
    <dgm:pt modelId="{1BB93C40-C0E6-4145-91BE-E92B19A45F96}">
      <dgm:prSet phldrT="[Tekst]" custT="1"/>
      <dgm:spPr/>
      <dgm:t>
        <a:bodyPr/>
        <a:lstStyle/>
        <a:p>
          <a:r>
            <a:rPr lang="pl-PL" sz="1100" dirty="0" smtClean="0"/>
            <a:t>Promocja </a:t>
          </a:r>
          <a:endParaRPr lang="pl-PL" sz="1100" dirty="0"/>
        </a:p>
      </dgm:t>
    </dgm:pt>
    <dgm:pt modelId="{A7AAAE58-14EE-473F-9EC1-8BE967A60665}" type="parTrans" cxnId="{50197AAD-F06E-412F-B624-D4DD9C71CF55}">
      <dgm:prSet/>
      <dgm:spPr/>
      <dgm:t>
        <a:bodyPr/>
        <a:lstStyle/>
        <a:p>
          <a:endParaRPr lang="pl-PL"/>
        </a:p>
      </dgm:t>
    </dgm:pt>
    <dgm:pt modelId="{B608041A-E441-4742-B7B9-CDEBAD457588}" type="sibTrans" cxnId="{50197AAD-F06E-412F-B624-D4DD9C71CF55}">
      <dgm:prSet/>
      <dgm:spPr/>
      <dgm:t>
        <a:bodyPr/>
        <a:lstStyle/>
        <a:p>
          <a:endParaRPr lang="pl-PL"/>
        </a:p>
      </dgm:t>
    </dgm:pt>
    <dgm:pt modelId="{5AAD3196-EBEE-405A-8BBE-DC41546B2971}">
      <dgm:prSet phldrT="[Tekst]" custT="1"/>
      <dgm:spPr/>
      <dgm:t>
        <a:bodyPr/>
        <a:lstStyle/>
        <a:p>
          <a:r>
            <a:rPr lang="pl-PL" sz="1100" dirty="0" smtClean="0"/>
            <a:t>Inwestycja</a:t>
          </a:r>
          <a:endParaRPr lang="pl-PL" sz="1100" dirty="0"/>
        </a:p>
      </dgm:t>
    </dgm:pt>
    <dgm:pt modelId="{EB896F59-F293-4D08-8893-F13C4EC7F4CD}" type="parTrans" cxnId="{06D727E0-0A92-45C0-AB68-BEE67D6A6DC7}">
      <dgm:prSet/>
      <dgm:spPr/>
      <dgm:t>
        <a:bodyPr/>
        <a:lstStyle/>
        <a:p>
          <a:endParaRPr lang="pl-PL"/>
        </a:p>
      </dgm:t>
    </dgm:pt>
    <dgm:pt modelId="{1CBB1896-E403-49F0-B689-CD30F038513D}" type="sibTrans" cxnId="{06D727E0-0A92-45C0-AB68-BEE67D6A6DC7}">
      <dgm:prSet/>
      <dgm:spPr/>
      <dgm:t>
        <a:bodyPr/>
        <a:lstStyle/>
        <a:p>
          <a:endParaRPr lang="pl-PL"/>
        </a:p>
      </dgm:t>
    </dgm:pt>
    <dgm:pt modelId="{73E03F38-2C1A-4530-9130-7D2CF4437A76}" type="pres">
      <dgm:prSet presAssocID="{AFDCD2D4-E714-44AC-9FA7-B7BF45DA780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1927DD0-1861-4CFF-8231-496A72595351}" type="pres">
      <dgm:prSet presAssocID="{CE3560E4-CD77-448B-92E5-50761B038342}" presName="Accent1" presStyleCnt="0"/>
      <dgm:spPr/>
      <dgm:t>
        <a:bodyPr/>
        <a:lstStyle/>
        <a:p>
          <a:endParaRPr lang="pl-PL"/>
        </a:p>
      </dgm:t>
    </dgm:pt>
    <dgm:pt modelId="{275B493D-B1BF-4EA6-B03F-B27888708157}" type="pres">
      <dgm:prSet presAssocID="{CE3560E4-CD77-448B-92E5-50761B038342}" presName="Accent" presStyleLbl="node1" presStyleIdx="0" presStyleCnt="7"/>
      <dgm:spPr/>
      <dgm:t>
        <a:bodyPr/>
        <a:lstStyle/>
        <a:p>
          <a:endParaRPr lang="pl-PL"/>
        </a:p>
      </dgm:t>
    </dgm:pt>
    <dgm:pt modelId="{23BB6AF1-5101-4E39-B39A-1DF1EA77D0B3}" type="pres">
      <dgm:prSet presAssocID="{CE3560E4-CD77-448B-92E5-50761B038342}" presName="Parent1" presStyleLbl="revTx" presStyleIdx="0" presStyleCnt="7" custScaleX="1299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A97D22-A6B5-4C68-9446-5B005645BFDC}" type="pres">
      <dgm:prSet presAssocID="{57B04491-3A32-4E87-8092-8A9CD6AABC34}" presName="Accent2" presStyleCnt="0"/>
      <dgm:spPr/>
      <dgm:t>
        <a:bodyPr/>
        <a:lstStyle/>
        <a:p>
          <a:endParaRPr lang="pl-PL"/>
        </a:p>
      </dgm:t>
    </dgm:pt>
    <dgm:pt modelId="{8818AD07-8170-4A11-94A0-B611045F5648}" type="pres">
      <dgm:prSet presAssocID="{57B04491-3A32-4E87-8092-8A9CD6AABC34}" presName="Accent" presStyleLbl="node1" presStyleIdx="1" presStyleCnt="7"/>
      <dgm:spPr/>
      <dgm:t>
        <a:bodyPr/>
        <a:lstStyle/>
        <a:p>
          <a:endParaRPr lang="pl-PL"/>
        </a:p>
      </dgm:t>
    </dgm:pt>
    <dgm:pt modelId="{34893677-1F88-4931-8F2E-F8309CBFF12A}" type="pres">
      <dgm:prSet presAssocID="{57B04491-3A32-4E87-8092-8A9CD6AABC34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1D44E-2B30-40E1-9F33-752D500806AF}" type="pres">
      <dgm:prSet presAssocID="{EBFAA300-BD60-488C-9C8F-75F1E707FC9B}" presName="Accent3" presStyleCnt="0"/>
      <dgm:spPr/>
      <dgm:t>
        <a:bodyPr/>
        <a:lstStyle/>
        <a:p>
          <a:endParaRPr lang="pl-PL"/>
        </a:p>
      </dgm:t>
    </dgm:pt>
    <dgm:pt modelId="{3B590CF8-0C57-42F8-8911-601B3CF2CE65}" type="pres">
      <dgm:prSet presAssocID="{EBFAA300-BD60-488C-9C8F-75F1E707FC9B}" presName="Accent" presStyleLbl="node1" presStyleIdx="2" presStyleCnt="7"/>
      <dgm:spPr/>
      <dgm:t>
        <a:bodyPr/>
        <a:lstStyle/>
        <a:p>
          <a:endParaRPr lang="pl-PL"/>
        </a:p>
      </dgm:t>
    </dgm:pt>
    <dgm:pt modelId="{C978B6EB-6B2D-4004-95BA-7E70D360BD0B}" type="pres">
      <dgm:prSet presAssocID="{EBFAA300-BD60-488C-9C8F-75F1E707FC9B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083DC-5EC9-45A9-8BB3-236714483842}" type="pres">
      <dgm:prSet presAssocID="{B5E76AD4-1B3F-407B-9FB5-7B28BD5627C1}" presName="Accent4" presStyleCnt="0"/>
      <dgm:spPr/>
      <dgm:t>
        <a:bodyPr/>
        <a:lstStyle/>
        <a:p>
          <a:endParaRPr lang="pl-PL"/>
        </a:p>
      </dgm:t>
    </dgm:pt>
    <dgm:pt modelId="{02DC0F97-B968-4C63-B57B-D83A771BA1F8}" type="pres">
      <dgm:prSet presAssocID="{B5E76AD4-1B3F-407B-9FB5-7B28BD5627C1}" presName="Accent" presStyleLbl="node1" presStyleIdx="3" presStyleCnt="7"/>
      <dgm:spPr/>
      <dgm:t>
        <a:bodyPr/>
        <a:lstStyle/>
        <a:p>
          <a:endParaRPr lang="pl-PL"/>
        </a:p>
      </dgm:t>
    </dgm:pt>
    <dgm:pt modelId="{272EE504-BCDA-4671-A06B-F8839BA5CB4A}" type="pres">
      <dgm:prSet presAssocID="{B5E76AD4-1B3F-407B-9FB5-7B28BD5627C1}" presName="Parent4" presStyleLbl="revTx" presStyleIdx="3" presStyleCnt="7" custScaleX="132015" custLinFactNeighborY="-126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3917AB-794E-4BD8-960A-501B1123DE0B}" type="pres">
      <dgm:prSet presAssocID="{4B2121B2-5227-45DB-9CCA-E5DE7DA4ED22}" presName="Accent5" presStyleCnt="0"/>
      <dgm:spPr/>
      <dgm:t>
        <a:bodyPr/>
        <a:lstStyle/>
        <a:p>
          <a:endParaRPr lang="pl-PL"/>
        </a:p>
      </dgm:t>
    </dgm:pt>
    <dgm:pt modelId="{1C79866A-0DE2-4F42-8C17-3A55D8C58050}" type="pres">
      <dgm:prSet presAssocID="{4B2121B2-5227-45DB-9CCA-E5DE7DA4ED22}" presName="Accent" presStyleLbl="node1" presStyleIdx="4" presStyleCnt="7"/>
      <dgm:spPr/>
      <dgm:t>
        <a:bodyPr/>
        <a:lstStyle/>
        <a:p>
          <a:endParaRPr lang="pl-PL"/>
        </a:p>
      </dgm:t>
    </dgm:pt>
    <dgm:pt modelId="{FC887499-165D-411A-AB80-57CD065B8948}" type="pres">
      <dgm:prSet presAssocID="{4B2121B2-5227-45DB-9CCA-E5DE7DA4ED22}" presName="Parent5" presStyleLbl="revTx" presStyleIdx="4" presStyleCnt="7" custScaleX="225298" custLinFactNeighborX="-37881" custLinFactNeighborY="45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BFC87D-C7CE-4808-B14A-FF82129D2830}" type="pres">
      <dgm:prSet presAssocID="{1BB93C40-C0E6-4145-91BE-E92B19A45F96}" presName="Accent6" presStyleCnt="0"/>
      <dgm:spPr/>
      <dgm:t>
        <a:bodyPr/>
        <a:lstStyle/>
        <a:p>
          <a:endParaRPr lang="pl-PL"/>
        </a:p>
      </dgm:t>
    </dgm:pt>
    <dgm:pt modelId="{2375688B-1880-4648-B7A8-8D7A35F99A5D}" type="pres">
      <dgm:prSet presAssocID="{1BB93C40-C0E6-4145-91BE-E92B19A45F96}" presName="Accent" presStyleLbl="node1" presStyleIdx="5" presStyleCnt="7"/>
      <dgm:spPr/>
      <dgm:t>
        <a:bodyPr/>
        <a:lstStyle/>
        <a:p>
          <a:endParaRPr lang="pl-PL"/>
        </a:p>
      </dgm:t>
    </dgm:pt>
    <dgm:pt modelId="{4CA21BEE-C48D-42C4-84B0-DC82CD237281}" type="pres">
      <dgm:prSet presAssocID="{1BB93C40-C0E6-4145-91BE-E92B19A45F96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E6A55A-CCA8-4E55-AABD-9809211F629A}" type="pres">
      <dgm:prSet presAssocID="{5AAD3196-EBEE-405A-8BBE-DC41546B2971}" presName="Accent7" presStyleCnt="0"/>
      <dgm:spPr/>
      <dgm:t>
        <a:bodyPr/>
        <a:lstStyle/>
        <a:p>
          <a:endParaRPr lang="pl-PL"/>
        </a:p>
      </dgm:t>
    </dgm:pt>
    <dgm:pt modelId="{0192961B-A62D-4FA5-8947-5F72443C6D6D}" type="pres">
      <dgm:prSet presAssocID="{5AAD3196-EBEE-405A-8BBE-DC41546B2971}" presName="Accent" presStyleLbl="node1" presStyleIdx="6" presStyleCnt="7"/>
      <dgm:spPr/>
      <dgm:t>
        <a:bodyPr/>
        <a:lstStyle/>
        <a:p>
          <a:endParaRPr lang="pl-PL"/>
        </a:p>
      </dgm:t>
    </dgm:pt>
    <dgm:pt modelId="{56B747E7-7F3B-47AD-9915-8CDC129945DB}" type="pres">
      <dgm:prSet presAssocID="{5AAD3196-EBEE-405A-8BBE-DC41546B2971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28FABA1-113B-4895-B8BC-BAB43720127D}" type="presOf" srcId="{57B04491-3A32-4E87-8092-8A9CD6AABC34}" destId="{34893677-1F88-4931-8F2E-F8309CBFF12A}" srcOrd="0" destOrd="0" presId="urn:microsoft.com/office/officeart/2009/layout/CircleArrowProcess"/>
    <dgm:cxn modelId="{CD10FA8D-56BD-4AA8-BD05-BFEF7FB5CF50}" type="presOf" srcId="{B5E76AD4-1B3F-407B-9FB5-7B28BD5627C1}" destId="{272EE504-BCDA-4671-A06B-F8839BA5CB4A}" srcOrd="0" destOrd="0" presId="urn:microsoft.com/office/officeart/2009/layout/CircleArrowProcess"/>
    <dgm:cxn modelId="{3D89FFC1-3FD2-4352-BDC4-68C09892CCE2}" srcId="{AFDCD2D4-E714-44AC-9FA7-B7BF45DA780F}" destId="{EBFAA300-BD60-488C-9C8F-75F1E707FC9B}" srcOrd="2" destOrd="0" parTransId="{E24852D2-87A1-4963-B961-325103C8C7AD}" sibTransId="{58D183F8-132A-40F7-AA86-64C56A0492BB}"/>
    <dgm:cxn modelId="{EF6150E0-A2D3-4C06-85DA-02EF6B9C7F9F}" type="presOf" srcId="{AFDCD2D4-E714-44AC-9FA7-B7BF45DA780F}" destId="{73E03F38-2C1A-4530-9130-7D2CF4437A76}" srcOrd="0" destOrd="0" presId="urn:microsoft.com/office/officeart/2009/layout/CircleArrowProcess"/>
    <dgm:cxn modelId="{66741BC2-3262-4A02-AE60-4C5C481C4D0E}" type="presOf" srcId="{4B2121B2-5227-45DB-9CCA-E5DE7DA4ED22}" destId="{FC887499-165D-411A-AB80-57CD065B8948}" srcOrd="0" destOrd="0" presId="urn:microsoft.com/office/officeart/2009/layout/CircleArrowProcess"/>
    <dgm:cxn modelId="{19F4F972-7300-481D-AD18-3DB49E1A487C}" type="presOf" srcId="{EBFAA300-BD60-488C-9C8F-75F1E707FC9B}" destId="{C978B6EB-6B2D-4004-95BA-7E70D360BD0B}" srcOrd="0" destOrd="0" presId="urn:microsoft.com/office/officeart/2009/layout/CircleArrowProcess"/>
    <dgm:cxn modelId="{59A58E56-297F-4E9F-AFEA-A7A483DFCCB3}" srcId="{AFDCD2D4-E714-44AC-9FA7-B7BF45DA780F}" destId="{CE3560E4-CD77-448B-92E5-50761B038342}" srcOrd="0" destOrd="0" parTransId="{FC8A317D-5994-4AA4-B55F-6F7AC335AE27}" sibTransId="{B98DF2B8-7B82-4534-9F68-D7839D6EB90A}"/>
    <dgm:cxn modelId="{4A8B4205-3C42-4E54-A1D8-60CDCD665395}" type="presOf" srcId="{5AAD3196-EBEE-405A-8BBE-DC41546B2971}" destId="{56B747E7-7F3B-47AD-9915-8CDC129945DB}" srcOrd="0" destOrd="0" presId="urn:microsoft.com/office/officeart/2009/layout/CircleArrowProcess"/>
    <dgm:cxn modelId="{2D8BA6BC-06FD-4EE0-8B48-E0B34FB08DE8}" srcId="{AFDCD2D4-E714-44AC-9FA7-B7BF45DA780F}" destId="{4B2121B2-5227-45DB-9CCA-E5DE7DA4ED22}" srcOrd="4" destOrd="0" parTransId="{2B9BAF85-DC4E-4A6C-A142-D05E5A71E84B}" sibTransId="{9D9140F1-D40A-4404-B8B4-3019EEB6589A}"/>
    <dgm:cxn modelId="{0E2DCBDC-D179-4040-B162-EC49A00F04BF}" srcId="{AFDCD2D4-E714-44AC-9FA7-B7BF45DA780F}" destId="{57B04491-3A32-4E87-8092-8A9CD6AABC34}" srcOrd="1" destOrd="0" parTransId="{B760AD25-DD95-4FEF-9AFD-D62491F5310C}" sibTransId="{A2F938F3-CB7D-4657-9DC0-54B0EAD7B017}"/>
    <dgm:cxn modelId="{06D727E0-0A92-45C0-AB68-BEE67D6A6DC7}" srcId="{AFDCD2D4-E714-44AC-9FA7-B7BF45DA780F}" destId="{5AAD3196-EBEE-405A-8BBE-DC41546B2971}" srcOrd="6" destOrd="0" parTransId="{EB896F59-F293-4D08-8893-F13C4EC7F4CD}" sibTransId="{1CBB1896-E403-49F0-B689-CD30F038513D}"/>
    <dgm:cxn modelId="{64FC0AE2-596D-40CA-89A6-11CE23B2969A}" type="presOf" srcId="{1BB93C40-C0E6-4145-91BE-E92B19A45F96}" destId="{4CA21BEE-C48D-42C4-84B0-DC82CD237281}" srcOrd="0" destOrd="0" presId="urn:microsoft.com/office/officeart/2009/layout/CircleArrowProcess"/>
    <dgm:cxn modelId="{76A286D0-0DD6-461B-BCB0-490FEEBCCC60}" type="presOf" srcId="{CE3560E4-CD77-448B-92E5-50761B038342}" destId="{23BB6AF1-5101-4E39-B39A-1DF1EA77D0B3}" srcOrd="0" destOrd="0" presId="urn:microsoft.com/office/officeart/2009/layout/CircleArrowProcess"/>
    <dgm:cxn modelId="{50197AAD-F06E-412F-B624-D4DD9C71CF55}" srcId="{AFDCD2D4-E714-44AC-9FA7-B7BF45DA780F}" destId="{1BB93C40-C0E6-4145-91BE-E92B19A45F96}" srcOrd="5" destOrd="0" parTransId="{A7AAAE58-14EE-473F-9EC1-8BE967A60665}" sibTransId="{B608041A-E441-4742-B7B9-CDEBAD457588}"/>
    <dgm:cxn modelId="{240A194B-0037-4F69-9F92-5DFE314DACD1}" srcId="{AFDCD2D4-E714-44AC-9FA7-B7BF45DA780F}" destId="{B5E76AD4-1B3F-407B-9FB5-7B28BD5627C1}" srcOrd="3" destOrd="0" parTransId="{1CA8B6EE-CD5C-411A-A3B3-832A825B3089}" sibTransId="{E1EA961F-9FE6-4612-850D-CDE06BA515E8}"/>
    <dgm:cxn modelId="{367B1594-4C9F-441F-8ECA-843EB0CB176B}" type="presParOf" srcId="{73E03F38-2C1A-4530-9130-7D2CF4437A76}" destId="{11927DD0-1861-4CFF-8231-496A72595351}" srcOrd="0" destOrd="0" presId="urn:microsoft.com/office/officeart/2009/layout/CircleArrowProcess"/>
    <dgm:cxn modelId="{AA342037-2EE9-47E4-8D02-8231FEDDD3B4}" type="presParOf" srcId="{11927DD0-1861-4CFF-8231-496A72595351}" destId="{275B493D-B1BF-4EA6-B03F-B27888708157}" srcOrd="0" destOrd="0" presId="urn:microsoft.com/office/officeart/2009/layout/CircleArrowProcess"/>
    <dgm:cxn modelId="{BDD17045-EC53-4F48-BDC5-247C68DF9620}" type="presParOf" srcId="{73E03F38-2C1A-4530-9130-7D2CF4437A76}" destId="{23BB6AF1-5101-4E39-B39A-1DF1EA77D0B3}" srcOrd="1" destOrd="0" presId="urn:microsoft.com/office/officeart/2009/layout/CircleArrowProcess"/>
    <dgm:cxn modelId="{0709C15B-B8E0-4467-854A-EEA11D76A576}" type="presParOf" srcId="{73E03F38-2C1A-4530-9130-7D2CF4437A76}" destId="{ACA97D22-A6B5-4C68-9446-5B005645BFDC}" srcOrd="2" destOrd="0" presId="urn:microsoft.com/office/officeart/2009/layout/CircleArrowProcess"/>
    <dgm:cxn modelId="{3FE6A999-7692-4910-AFD9-4C2E0202E6CF}" type="presParOf" srcId="{ACA97D22-A6B5-4C68-9446-5B005645BFDC}" destId="{8818AD07-8170-4A11-94A0-B611045F5648}" srcOrd="0" destOrd="0" presId="urn:microsoft.com/office/officeart/2009/layout/CircleArrowProcess"/>
    <dgm:cxn modelId="{BC5C0BE2-6DE1-4316-8CD9-AF06F1A9C707}" type="presParOf" srcId="{73E03F38-2C1A-4530-9130-7D2CF4437A76}" destId="{34893677-1F88-4931-8F2E-F8309CBFF12A}" srcOrd="3" destOrd="0" presId="urn:microsoft.com/office/officeart/2009/layout/CircleArrowProcess"/>
    <dgm:cxn modelId="{3DC1D65F-B46A-4DA1-AB4F-0BA39197F11A}" type="presParOf" srcId="{73E03F38-2C1A-4530-9130-7D2CF4437A76}" destId="{6E71D44E-2B30-40E1-9F33-752D500806AF}" srcOrd="4" destOrd="0" presId="urn:microsoft.com/office/officeart/2009/layout/CircleArrowProcess"/>
    <dgm:cxn modelId="{E617B916-0196-4FEE-8241-142D29CB68CD}" type="presParOf" srcId="{6E71D44E-2B30-40E1-9F33-752D500806AF}" destId="{3B590CF8-0C57-42F8-8911-601B3CF2CE65}" srcOrd="0" destOrd="0" presId="urn:microsoft.com/office/officeart/2009/layout/CircleArrowProcess"/>
    <dgm:cxn modelId="{B864984C-C46A-46D3-B4B3-B15C7ECB1D9F}" type="presParOf" srcId="{73E03F38-2C1A-4530-9130-7D2CF4437A76}" destId="{C978B6EB-6B2D-4004-95BA-7E70D360BD0B}" srcOrd="5" destOrd="0" presId="urn:microsoft.com/office/officeart/2009/layout/CircleArrowProcess"/>
    <dgm:cxn modelId="{B7C02677-9455-4E9D-937F-542AA36DAC16}" type="presParOf" srcId="{73E03F38-2C1A-4530-9130-7D2CF4437A76}" destId="{2F0083DC-5EC9-45A9-8BB3-236714483842}" srcOrd="6" destOrd="0" presId="urn:microsoft.com/office/officeart/2009/layout/CircleArrowProcess"/>
    <dgm:cxn modelId="{FC7AE46D-2CD7-4BCC-9B13-C9BDA7E9380F}" type="presParOf" srcId="{2F0083DC-5EC9-45A9-8BB3-236714483842}" destId="{02DC0F97-B968-4C63-B57B-D83A771BA1F8}" srcOrd="0" destOrd="0" presId="urn:microsoft.com/office/officeart/2009/layout/CircleArrowProcess"/>
    <dgm:cxn modelId="{2824F81D-57DA-4913-9E97-59894D0AAC91}" type="presParOf" srcId="{73E03F38-2C1A-4530-9130-7D2CF4437A76}" destId="{272EE504-BCDA-4671-A06B-F8839BA5CB4A}" srcOrd="7" destOrd="0" presId="urn:microsoft.com/office/officeart/2009/layout/CircleArrowProcess"/>
    <dgm:cxn modelId="{E83575C1-B1A9-4DE6-A6D8-4975A7336612}" type="presParOf" srcId="{73E03F38-2C1A-4530-9130-7D2CF4437A76}" destId="{4D3917AB-794E-4BD8-960A-501B1123DE0B}" srcOrd="8" destOrd="0" presId="urn:microsoft.com/office/officeart/2009/layout/CircleArrowProcess"/>
    <dgm:cxn modelId="{3984581C-31B1-4B4E-A013-CC59D8AFBB49}" type="presParOf" srcId="{4D3917AB-794E-4BD8-960A-501B1123DE0B}" destId="{1C79866A-0DE2-4F42-8C17-3A55D8C58050}" srcOrd="0" destOrd="0" presId="urn:microsoft.com/office/officeart/2009/layout/CircleArrowProcess"/>
    <dgm:cxn modelId="{757831D6-B87C-4F5E-9AC4-82D18F5C890B}" type="presParOf" srcId="{73E03F38-2C1A-4530-9130-7D2CF4437A76}" destId="{FC887499-165D-411A-AB80-57CD065B8948}" srcOrd="9" destOrd="0" presId="urn:microsoft.com/office/officeart/2009/layout/CircleArrowProcess"/>
    <dgm:cxn modelId="{38961423-396E-45C6-8819-46F29FD5494A}" type="presParOf" srcId="{73E03F38-2C1A-4530-9130-7D2CF4437A76}" destId="{3CBFC87D-C7CE-4808-B14A-FF82129D2830}" srcOrd="10" destOrd="0" presId="urn:microsoft.com/office/officeart/2009/layout/CircleArrowProcess"/>
    <dgm:cxn modelId="{9C0D8371-EB03-4BFC-ABE2-3F3971F29BFE}" type="presParOf" srcId="{3CBFC87D-C7CE-4808-B14A-FF82129D2830}" destId="{2375688B-1880-4648-B7A8-8D7A35F99A5D}" srcOrd="0" destOrd="0" presId="urn:microsoft.com/office/officeart/2009/layout/CircleArrowProcess"/>
    <dgm:cxn modelId="{08949201-8D86-44F4-8B78-5B3551F114A2}" type="presParOf" srcId="{73E03F38-2C1A-4530-9130-7D2CF4437A76}" destId="{4CA21BEE-C48D-42C4-84B0-DC82CD237281}" srcOrd="11" destOrd="0" presId="urn:microsoft.com/office/officeart/2009/layout/CircleArrowProcess"/>
    <dgm:cxn modelId="{2329848A-ED84-4C32-A768-BACEF51A2F02}" type="presParOf" srcId="{73E03F38-2C1A-4530-9130-7D2CF4437A76}" destId="{A0E6A55A-CCA8-4E55-AABD-9809211F629A}" srcOrd="12" destOrd="0" presId="urn:microsoft.com/office/officeart/2009/layout/CircleArrowProcess"/>
    <dgm:cxn modelId="{9B011679-32A1-4B69-896B-743E77E9F39F}" type="presParOf" srcId="{A0E6A55A-CCA8-4E55-AABD-9809211F629A}" destId="{0192961B-A62D-4FA5-8947-5F72443C6D6D}" srcOrd="0" destOrd="0" presId="urn:microsoft.com/office/officeart/2009/layout/CircleArrowProcess"/>
    <dgm:cxn modelId="{A79B6F44-EA31-4E03-B0DA-EECB26490F56}" type="presParOf" srcId="{73E03F38-2C1A-4530-9130-7D2CF4437A76}" destId="{56B747E7-7F3B-47AD-9915-8CDC129945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DCD2D4-E714-44AC-9FA7-B7BF45DA780F}" type="doc">
      <dgm:prSet loTypeId="urn:microsoft.com/office/officeart/2009/layout/CircleArrowProcess" loCatId="process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CE3560E4-CD77-448B-92E5-50761B038342}">
      <dgm:prSet phldrT="[Tekst]" custT="1"/>
      <dgm:spPr/>
      <dgm:t>
        <a:bodyPr/>
        <a:lstStyle/>
        <a:p>
          <a:r>
            <a:rPr lang="pl-PL" sz="1100" dirty="0" smtClean="0"/>
            <a:t>Źródła finansowania</a:t>
          </a:r>
          <a:endParaRPr lang="pl-PL" sz="1100" dirty="0"/>
        </a:p>
      </dgm:t>
    </dgm:pt>
    <dgm:pt modelId="{FC8A317D-5994-4AA4-B55F-6F7AC335AE27}" type="parTrans" cxnId="{59A58E56-297F-4E9F-AFEA-A7A483DFCCB3}">
      <dgm:prSet/>
      <dgm:spPr/>
      <dgm:t>
        <a:bodyPr/>
        <a:lstStyle/>
        <a:p>
          <a:endParaRPr lang="pl-PL"/>
        </a:p>
      </dgm:t>
    </dgm:pt>
    <dgm:pt modelId="{B98DF2B8-7B82-4534-9F68-D7839D6EB90A}" type="sibTrans" cxnId="{59A58E56-297F-4E9F-AFEA-A7A483DFCCB3}">
      <dgm:prSet/>
      <dgm:spPr/>
      <dgm:t>
        <a:bodyPr/>
        <a:lstStyle/>
        <a:p>
          <a:endParaRPr lang="pl-PL"/>
        </a:p>
      </dgm:t>
    </dgm:pt>
    <dgm:pt modelId="{4B2121B2-5227-45DB-9CCA-E5DE7DA4ED22}">
      <dgm:prSet phldrT="[Tekst]" custT="1"/>
      <dgm:spPr/>
      <dgm:t>
        <a:bodyPr/>
        <a:lstStyle/>
        <a:p>
          <a:r>
            <a:rPr lang="pl-PL" sz="1100" dirty="0" smtClean="0"/>
            <a:t>Procedury wsparcia inwestycji</a:t>
          </a:r>
          <a:endParaRPr lang="pl-PL" sz="1050" dirty="0"/>
        </a:p>
      </dgm:t>
    </dgm:pt>
    <dgm:pt modelId="{9D9140F1-D40A-4404-B8B4-3019EEB6589A}" type="sibTrans" cxnId="{2D8BA6BC-06FD-4EE0-8B48-E0B34FB08DE8}">
      <dgm:prSet/>
      <dgm:spPr/>
      <dgm:t>
        <a:bodyPr/>
        <a:lstStyle/>
        <a:p>
          <a:endParaRPr lang="pl-PL"/>
        </a:p>
      </dgm:t>
    </dgm:pt>
    <dgm:pt modelId="{2B9BAF85-DC4E-4A6C-A142-D05E5A71E84B}" type="parTrans" cxnId="{2D8BA6BC-06FD-4EE0-8B48-E0B34FB08DE8}">
      <dgm:prSet/>
      <dgm:spPr/>
      <dgm:t>
        <a:bodyPr/>
        <a:lstStyle/>
        <a:p>
          <a:endParaRPr lang="pl-PL"/>
        </a:p>
      </dgm:t>
    </dgm:pt>
    <dgm:pt modelId="{5AAD3196-EBEE-405A-8BBE-DC41546B2971}">
      <dgm:prSet phldrT="[Tekst]" custT="1"/>
      <dgm:spPr/>
      <dgm:t>
        <a:bodyPr/>
        <a:lstStyle/>
        <a:p>
          <a:r>
            <a:rPr lang="pl-PL" sz="1100" dirty="0" smtClean="0"/>
            <a:t>Program dotacji</a:t>
          </a:r>
          <a:endParaRPr lang="pl-PL" sz="1100" dirty="0"/>
        </a:p>
      </dgm:t>
    </dgm:pt>
    <dgm:pt modelId="{EB896F59-F293-4D08-8893-F13C4EC7F4CD}" type="parTrans" cxnId="{06D727E0-0A92-45C0-AB68-BEE67D6A6DC7}">
      <dgm:prSet/>
      <dgm:spPr/>
      <dgm:t>
        <a:bodyPr/>
        <a:lstStyle/>
        <a:p>
          <a:endParaRPr lang="pl-PL"/>
        </a:p>
      </dgm:t>
    </dgm:pt>
    <dgm:pt modelId="{1CBB1896-E403-49F0-B689-CD30F038513D}" type="sibTrans" cxnId="{06D727E0-0A92-45C0-AB68-BEE67D6A6DC7}">
      <dgm:prSet/>
      <dgm:spPr/>
      <dgm:t>
        <a:bodyPr/>
        <a:lstStyle/>
        <a:p>
          <a:endParaRPr lang="pl-PL"/>
        </a:p>
      </dgm:t>
    </dgm:pt>
    <dgm:pt modelId="{66C3D433-EE97-4F62-8885-807066F4FC8F}">
      <dgm:prSet phldrT="[Tekst]" custT="1"/>
      <dgm:spPr/>
      <dgm:t>
        <a:bodyPr/>
        <a:lstStyle/>
        <a:p>
          <a:r>
            <a:rPr lang="pl-PL" sz="1050" dirty="0" smtClean="0"/>
            <a:t>Mechanizmy bezpieczeństwa</a:t>
          </a:r>
          <a:endParaRPr lang="pl-PL" sz="1050" dirty="0"/>
        </a:p>
      </dgm:t>
    </dgm:pt>
    <dgm:pt modelId="{FA5FCF9F-053D-4318-932C-A1EE39057414}" type="parTrans" cxnId="{C9798730-4BBF-4F50-AFF5-F40C6077F364}">
      <dgm:prSet/>
      <dgm:spPr/>
      <dgm:t>
        <a:bodyPr/>
        <a:lstStyle/>
        <a:p>
          <a:endParaRPr lang="pl-PL"/>
        </a:p>
      </dgm:t>
    </dgm:pt>
    <dgm:pt modelId="{BAA04549-2EE0-423D-9E68-B780DE554F5C}" type="sibTrans" cxnId="{C9798730-4BBF-4F50-AFF5-F40C6077F364}">
      <dgm:prSet/>
      <dgm:spPr/>
      <dgm:t>
        <a:bodyPr/>
        <a:lstStyle/>
        <a:p>
          <a:endParaRPr lang="pl-PL"/>
        </a:p>
      </dgm:t>
    </dgm:pt>
    <dgm:pt modelId="{73E03F38-2C1A-4530-9130-7D2CF4437A76}" type="pres">
      <dgm:prSet presAssocID="{AFDCD2D4-E714-44AC-9FA7-B7BF45DA780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1927DD0-1861-4CFF-8231-496A72595351}" type="pres">
      <dgm:prSet presAssocID="{CE3560E4-CD77-448B-92E5-50761B038342}" presName="Accent1" presStyleCnt="0"/>
      <dgm:spPr/>
      <dgm:t>
        <a:bodyPr/>
        <a:lstStyle/>
        <a:p>
          <a:endParaRPr lang="pl-PL"/>
        </a:p>
      </dgm:t>
    </dgm:pt>
    <dgm:pt modelId="{275B493D-B1BF-4EA6-B03F-B27888708157}" type="pres">
      <dgm:prSet presAssocID="{CE3560E4-CD77-448B-92E5-50761B038342}" presName="Accent" presStyleLbl="node1" presStyleIdx="0" presStyleCnt="4"/>
      <dgm:spPr/>
      <dgm:t>
        <a:bodyPr/>
        <a:lstStyle/>
        <a:p>
          <a:endParaRPr lang="pl-PL"/>
        </a:p>
      </dgm:t>
    </dgm:pt>
    <dgm:pt modelId="{23BB6AF1-5101-4E39-B39A-1DF1EA77D0B3}" type="pres">
      <dgm:prSet presAssocID="{CE3560E4-CD77-448B-92E5-50761B038342}" presName="Parent1" presStyleLbl="revTx" presStyleIdx="0" presStyleCnt="4" custScaleX="1299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A1E9AE-1BB2-4658-A76E-6AE49B72F3F8}" type="pres">
      <dgm:prSet presAssocID="{4B2121B2-5227-45DB-9CCA-E5DE7DA4ED22}" presName="Accent2" presStyleCnt="0"/>
      <dgm:spPr/>
    </dgm:pt>
    <dgm:pt modelId="{1C79866A-0DE2-4F42-8C17-3A55D8C58050}" type="pres">
      <dgm:prSet presAssocID="{4B2121B2-5227-45DB-9CCA-E5DE7DA4ED22}" presName="Accent" presStyleLbl="node1" presStyleIdx="1" presStyleCnt="4"/>
      <dgm:spPr/>
      <dgm:t>
        <a:bodyPr/>
        <a:lstStyle/>
        <a:p>
          <a:endParaRPr lang="pl-PL"/>
        </a:p>
      </dgm:t>
    </dgm:pt>
    <dgm:pt modelId="{50414E15-E5A8-4E18-9714-07F990220885}" type="pres">
      <dgm:prSet presAssocID="{4B2121B2-5227-45DB-9CCA-E5DE7DA4ED22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19FCB9-B791-42BF-84B1-84D8E0052749}" type="pres">
      <dgm:prSet presAssocID="{66C3D433-EE97-4F62-8885-807066F4FC8F}" presName="Accent3" presStyleCnt="0"/>
      <dgm:spPr/>
    </dgm:pt>
    <dgm:pt modelId="{CF4FD641-AB50-4DAD-BCD5-21684A250A8D}" type="pres">
      <dgm:prSet presAssocID="{66C3D433-EE97-4F62-8885-807066F4FC8F}" presName="Accent" presStyleLbl="node1" presStyleIdx="2" presStyleCnt="4"/>
      <dgm:spPr/>
    </dgm:pt>
    <dgm:pt modelId="{AF2F6981-A8AD-46FF-AC23-3B8908A247AC}" type="pres">
      <dgm:prSet presAssocID="{66C3D433-EE97-4F62-8885-807066F4FC8F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FBE5E3-974F-4B66-A46A-CB4C95E2D0E0}" type="pres">
      <dgm:prSet presAssocID="{5AAD3196-EBEE-405A-8BBE-DC41546B2971}" presName="Accent4" presStyleCnt="0"/>
      <dgm:spPr/>
    </dgm:pt>
    <dgm:pt modelId="{0192961B-A62D-4FA5-8947-5F72443C6D6D}" type="pres">
      <dgm:prSet presAssocID="{5AAD3196-EBEE-405A-8BBE-DC41546B2971}" presName="Accent" presStyleLbl="node1" presStyleIdx="3" presStyleCnt="4"/>
      <dgm:spPr/>
      <dgm:t>
        <a:bodyPr/>
        <a:lstStyle/>
        <a:p>
          <a:endParaRPr lang="pl-PL"/>
        </a:p>
      </dgm:t>
    </dgm:pt>
    <dgm:pt modelId="{08C2515F-A369-40A2-9643-49D109C7BFC0}" type="pres">
      <dgm:prSet presAssocID="{5AAD3196-EBEE-405A-8BBE-DC41546B2971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44CAF1A-FC72-4281-A33C-E4912E844CDB}" type="presOf" srcId="{66C3D433-EE97-4F62-8885-807066F4FC8F}" destId="{AF2F6981-A8AD-46FF-AC23-3B8908A247AC}" srcOrd="0" destOrd="0" presId="urn:microsoft.com/office/officeart/2009/layout/CircleArrowProcess"/>
    <dgm:cxn modelId="{E5C02D26-3B8C-4DC3-835F-01A6338A8BC4}" type="presOf" srcId="{4B2121B2-5227-45DB-9CCA-E5DE7DA4ED22}" destId="{50414E15-E5A8-4E18-9714-07F990220885}" srcOrd="0" destOrd="0" presId="urn:microsoft.com/office/officeart/2009/layout/CircleArrowProcess"/>
    <dgm:cxn modelId="{59A58E56-297F-4E9F-AFEA-A7A483DFCCB3}" srcId="{AFDCD2D4-E714-44AC-9FA7-B7BF45DA780F}" destId="{CE3560E4-CD77-448B-92E5-50761B038342}" srcOrd="0" destOrd="0" parTransId="{FC8A317D-5994-4AA4-B55F-6F7AC335AE27}" sibTransId="{B98DF2B8-7B82-4534-9F68-D7839D6EB90A}"/>
    <dgm:cxn modelId="{9DBE30AB-34CA-4124-89AC-438BE76EB1CA}" type="presOf" srcId="{AFDCD2D4-E714-44AC-9FA7-B7BF45DA780F}" destId="{73E03F38-2C1A-4530-9130-7D2CF4437A76}" srcOrd="0" destOrd="0" presId="urn:microsoft.com/office/officeart/2009/layout/CircleArrowProcess"/>
    <dgm:cxn modelId="{2D8BA6BC-06FD-4EE0-8B48-E0B34FB08DE8}" srcId="{AFDCD2D4-E714-44AC-9FA7-B7BF45DA780F}" destId="{4B2121B2-5227-45DB-9CCA-E5DE7DA4ED22}" srcOrd="1" destOrd="0" parTransId="{2B9BAF85-DC4E-4A6C-A142-D05E5A71E84B}" sibTransId="{9D9140F1-D40A-4404-B8B4-3019EEB6589A}"/>
    <dgm:cxn modelId="{06D727E0-0A92-45C0-AB68-BEE67D6A6DC7}" srcId="{AFDCD2D4-E714-44AC-9FA7-B7BF45DA780F}" destId="{5AAD3196-EBEE-405A-8BBE-DC41546B2971}" srcOrd="3" destOrd="0" parTransId="{EB896F59-F293-4D08-8893-F13C4EC7F4CD}" sibTransId="{1CBB1896-E403-49F0-B689-CD30F038513D}"/>
    <dgm:cxn modelId="{BD5E6570-5B44-4632-8BAC-D1ADF4EE6C44}" type="presOf" srcId="{5AAD3196-EBEE-405A-8BBE-DC41546B2971}" destId="{08C2515F-A369-40A2-9643-49D109C7BFC0}" srcOrd="0" destOrd="0" presId="urn:microsoft.com/office/officeart/2009/layout/CircleArrowProcess"/>
    <dgm:cxn modelId="{C9798730-4BBF-4F50-AFF5-F40C6077F364}" srcId="{AFDCD2D4-E714-44AC-9FA7-B7BF45DA780F}" destId="{66C3D433-EE97-4F62-8885-807066F4FC8F}" srcOrd="2" destOrd="0" parTransId="{FA5FCF9F-053D-4318-932C-A1EE39057414}" sibTransId="{BAA04549-2EE0-423D-9E68-B780DE554F5C}"/>
    <dgm:cxn modelId="{E198F95F-DA3E-4D30-B356-75C2D18BFB99}" type="presOf" srcId="{CE3560E4-CD77-448B-92E5-50761B038342}" destId="{23BB6AF1-5101-4E39-B39A-1DF1EA77D0B3}" srcOrd="0" destOrd="0" presId="urn:microsoft.com/office/officeart/2009/layout/CircleArrowProcess"/>
    <dgm:cxn modelId="{6116B109-F3B4-4D89-B2DE-3BFBDEAC08BD}" type="presParOf" srcId="{73E03F38-2C1A-4530-9130-7D2CF4437A76}" destId="{11927DD0-1861-4CFF-8231-496A72595351}" srcOrd="0" destOrd="0" presId="urn:microsoft.com/office/officeart/2009/layout/CircleArrowProcess"/>
    <dgm:cxn modelId="{B92D35B6-DA76-45DF-90E1-C09A83F4026C}" type="presParOf" srcId="{11927DD0-1861-4CFF-8231-496A72595351}" destId="{275B493D-B1BF-4EA6-B03F-B27888708157}" srcOrd="0" destOrd="0" presId="urn:microsoft.com/office/officeart/2009/layout/CircleArrowProcess"/>
    <dgm:cxn modelId="{F763D6AF-3454-46FE-8365-A480DC3C34AD}" type="presParOf" srcId="{73E03F38-2C1A-4530-9130-7D2CF4437A76}" destId="{23BB6AF1-5101-4E39-B39A-1DF1EA77D0B3}" srcOrd="1" destOrd="0" presId="urn:microsoft.com/office/officeart/2009/layout/CircleArrowProcess"/>
    <dgm:cxn modelId="{F756D580-3176-4197-99A6-364151D616E0}" type="presParOf" srcId="{73E03F38-2C1A-4530-9130-7D2CF4437A76}" destId="{34A1E9AE-1BB2-4658-A76E-6AE49B72F3F8}" srcOrd="2" destOrd="0" presId="urn:microsoft.com/office/officeart/2009/layout/CircleArrowProcess"/>
    <dgm:cxn modelId="{8811B70E-3233-488E-BABC-C2EF9862FEEB}" type="presParOf" srcId="{34A1E9AE-1BB2-4658-A76E-6AE49B72F3F8}" destId="{1C79866A-0DE2-4F42-8C17-3A55D8C58050}" srcOrd="0" destOrd="0" presId="urn:microsoft.com/office/officeart/2009/layout/CircleArrowProcess"/>
    <dgm:cxn modelId="{3FB45F28-5B3A-4244-8C2B-DAFAF22B3FAE}" type="presParOf" srcId="{73E03F38-2C1A-4530-9130-7D2CF4437A76}" destId="{50414E15-E5A8-4E18-9714-07F990220885}" srcOrd="3" destOrd="0" presId="urn:microsoft.com/office/officeart/2009/layout/CircleArrowProcess"/>
    <dgm:cxn modelId="{DD6A6A80-D17A-4DAE-B079-45B3F8D24310}" type="presParOf" srcId="{73E03F38-2C1A-4530-9130-7D2CF4437A76}" destId="{3F19FCB9-B791-42BF-84B1-84D8E0052749}" srcOrd="4" destOrd="0" presId="urn:microsoft.com/office/officeart/2009/layout/CircleArrowProcess"/>
    <dgm:cxn modelId="{D6449845-D26C-4445-8A90-F7E5C47217BE}" type="presParOf" srcId="{3F19FCB9-B791-42BF-84B1-84D8E0052749}" destId="{CF4FD641-AB50-4DAD-BCD5-21684A250A8D}" srcOrd="0" destOrd="0" presId="urn:microsoft.com/office/officeart/2009/layout/CircleArrowProcess"/>
    <dgm:cxn modelId="{8AAF40E7-463D-4033-8C8B-905A0697D3D5}" type="presParOf" srcId="{73E03F38-2C1A-4530-9130-7D2CF4437A76}" destId="{AF2F6981-A8AD-46FF-AC23-3B8908A247AC}" srcOrd="5" destOrd="0" presId="urn:microsoft.com/office/officeart/2009/layout/CircleArrowProcess"/>
    <dgm:cxn modelId="{B1DFDD8A-4762-4D6D-AEA3-1ABF1796A0F6}" type="presParOf" srcId="{73E03F38-2C1A-4530-9130-7D2CF4437A76}" destId="{32FBE5E3-974F-4B66-A46A-CB4C95E2D0E0}" srcOrd="6" destOrd="0" presId="urn:microsoft.com/office/officeart/2009/layout/CircleArrowProcess"/>
    <dgm:cxn modelId="{9E33E749-8DE5-4AF7-879F-5B91F7D3CD8B}" type="presParOf" srcId="{32FBE5E3-974F-4B66-A46A-CB4C95E2D0E0}" destId="{0192961B-A62D-4FA5-8947-5F72443C6D6D}" srcOrd="0" destOrd="0" presId="urn:microsoft.com/office/officeart/2009/layout/CircleArrowProcess"/>
    <dgm:cxn modelId="{AED5BEF7-4F33-4454-AB19-CC703B731B6A}" type="presParOf" srcId="{73E03F38-2C1A-4530-9130-7D2CF4437A76}" destId="{08C2515F-A369-40A2-9643-49D109C7BFC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DCD2D4-E714-44AC-9FA7-B7BF45DA780F}" type="doc">
      <dgm:prSet loTypeId="urn:microsoft.com/office/officeart/2009/layout/CircleArrowProcess" loCatId="process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CE3560E4-CD77-448B-92E5-50761B038342}">
      <dgm:prSet phldrT="[Tekst]" custT="1"/>
      <dgm:spPr/>
      <dgm:t>
        <a:bodyPr/>
        <a:lstStyle/>
        <a:p>
          <a:r>
            <a:rPr lang="pl-PL" sz="1100" dirty="0" smtClean="0"/>
            <a:t>Promocja, edukacja mieszkańców</a:t>
          </a:r>
          <a:endParaRPr lang="pl-PL" sz="1100" dirty="0"/>
        </a:p>
      </dgm:t>
    </dgm:pt>
    <dgm:pt modelId="{FC8A317D-5994-4AA4-B55F-6F7AC335AE27}" type="parTrans" cxnId="{59A58E56-297F-4E9F-AFEA-A7A483DFCCB3}">
      <dgm:prSet/>
      <dgm:spPr/>
      <dgm:t>
        <a:bodyPr/>
        <a:lstStyle/>
        <a:p>
          <a:endParaRPr lang="pl-PL"/>
        </a:p>
      </dgm:t>
    </dgm:pt>
    <dgm:pt modelId="{B98DF2B8-7B82-4534-9F68-D7839D6EB90A}" type="sibTrans" cxnId="{59A58E56-297F-4E9F-AFEA-A7A483DFCCB3}">
      <dgm:prSet/>
      <dgm:spPr/>
      <dgm:t>
        <a:bodyPr/>
        <a:lstStyle/>
        <a:p>
          <a:endParaRPr lang="pl-PL"/>
        </a:p>
      </dgm:t>
    </dgm:pt>
    <dgm:pt modelId="{4B2121B2-5227-45DB-9CCA-E5DE7DA4ED22}">
      <dgm:prSet phldrT="[Tekst]" custT="1"/>
      <dgm:spPr/>
      <dgm:t>
        <a:bodyPr/>
        <a:lstStyle/>
        <a:p>
          <a:r>
            <a:rPr lang="pl-PL" sz="1050" dirty="0" smtClean="0"/>
            <a:t>Utworzenie lokalnej grupy</a:t>
          </a:r>
          <a:endParaRPr lang="pl-PL" sz="1050" dirty="0"/>
        </a:p>
      </dgm:t>
    </dgm:pt>
    <dgm:pt modelId="{9D9140F1-D40A-4404-B8B4-3019EEB6589A}" type="sibTrans" cxnId="{2D8BA6BC-06FD-4EE0-8B48-E0B34FB08DE8}">
      <dgm:prSet/>
      <dgm:spPr/>
      <dgm:t>
        <a:bodyPr/>
        <a:lstStyle/>
        <a:p>
          <a:endParaRPr lang="pl-PL"/>
        </a:p>
      </dgm:t>
    </dgm:pt>
    <dgm:pt modelId="{2B9BAF85-DC4E-4A6C-A142-D05E5A71E84B}" type="parTrans" cxnId="{2D8BA6BC-06FD-4EE0-8B48-E0B34FB08DE8}">
      <dgm:prSet/>
      <dgm:spPr/>
      <dgm:t>
        <a:bodyPr/>
        <a:lstStyle/>
        <a:p>
          <a:endParaRPr lang="pl-PL"/>
        </a:p>
      </dgm:t>
    </dgm:pt>
    <dgm:pt modelId="{5AAD3196-EBEE-405A-8BBE-DC41546B2971}">
      <dgm:prSet phldrT="[Tekst]" custT="1"/>
      <dgm:spPr/>
      <dgm:t>
        <a:bodyPr/>
        <a:lstStyle/>
        <a:p>
          <a:r>
            <a:rPr lang="pl-PL" sz="1100" dirty="0" smtClean="0"/>
            <a:t>Dystrybucja materiałów promocyjnych</a:t>
          </a:r>
          <a:endParaRPr lang="pl-PL" sz="1100" dirty="0"/>
        </a:p>
      </dgm:t>
    </dgm:pt>
    <dgm:pt modelId="{EB896F59-F293-4D08-8893-F13C4EC7F4CD}" type="parTrans" cxnId="{06D727E0-0A92-45C0-AB68-BEE67D6A6DC7}">
      <dgm:prSet/>
      <dgm:spPr/>
      <dgm:t>
        <a:bodyPr/>
        <a:lstStyle/>
        <a:p>
          <a:endParaRPr lang="pl-PL"/>
        </a:p>
      </dgm:t>
    </dgm:pt>
    <dgm:pt modelId="{1CBB1896-E403-49F0-B689-CD30F038513D}" type="sibTrans" cxnId="{06D727E0-0A92-45C0-AB68-BEE67D6A6DC7}">
      <dgm:prSet/>
      <dgm:spPr/>
      <dgm:t>
        <a:bodyPr/>
        <a:lstStyle/>
        <a:p>
          <a:endParaRPr lang="pl-PL"/>
        </a:p>
      </dgm:t>
    </dgm:pt>
    <dgm:pt modelId="{66C3D433-EE97-4F62-8885-807066F4FC8F}">
      <dgm:prSet phldrT="[Tekst]" custT="1"/>
      <dgm:spPr/>
      <dgm:t>
        <a:bodyPr/>
        <a:lstStyle/>
        <a:p>
          <a:r>
            <a:rPr lang="pl-PL" sz="1050" dirty="0" smtClean="0"/>
            <a:t>Edukacja dzieci i młodzieży</a:t>
          </a:r>
          <a:endParaRPr lang="pl-PL" sz="1050" dirty="0"/>
        </a:p>
      </dgm:t>
    </dgm:pt>
    <dgm:pt modelId="{FA5FCF9F-053D-4318-932C-A1EE39057414}" type="parTrans" cxnId="{C9798730-4BBF-4F50-AFF5-F40C6077F364}">
      <dgm:prSet/>
      <dgm:spPr/>
      <dgm:t>
        <a:bodyPr/>
        <a:lstStyle/>
        <a:p>
          <a:endParaRPr lang="pl-PL"/>
        </a:p>
      </dgm:t>
    </dgm:pt>
    <dgm:pt modelId="{BAA04549-2EE0-423D-9E68-B780DE554F5C}" type="sibTrans" cxnId="{C9798730-4BBF-4F50-AFF5-F40C6077F364}">
      <dgm:prSet/>
      <dgm:spPr/>
      <dgm:t>
        <a:bodyPr/>
        <a:lstStyle/>
        <a:p>
          <a:endParaRPr lang="pl-PL"/>
        </a:p>
      </dgm:t>
    </dgm:pt>
    <dgm:pt modelId="{FFD9BB87-C0F4-4C17-83A7-C55FA178E948}">
      <dgm:prSet phldrT="[Tekst]" custT="1"/>
      <dgm:spPr/>
      <dgm:t>
        <a:bodyPr/>
        <a:lstStyle/>
        <a:p>
          <a:r>
            <a:rPr lang="pl-PL" sz="1100" dirty="0" smtClean="0"/>
            <a:t>Strona internetowa ARE</a:t>
          </a:r>
          <a:endParaRPr lang="pl-PL" sz="1100" dirty="0"/>
        </a:p>
      </dgm:t>
    </dgm:pt>
    <dgm:pt modelId="{C0F68871-6131-41E1-9DB2-7BBF79CE079B}" type="parTrans" cxnId="{4DD31C2E-598F-4508-9C7A-A7F16BE01FB4}">
      <dgm:prSet/>
      <dgm:spPr/>
      <dgm:t>
        <a:bodyPr/>
        <a:lstStyle/>
        <a:p>
          <a:endParaRPr lang="pl-PL"/>
        </a:p>
      </dgm:t>
    </dgm:pt>
    <dgm:pt modelId="{D88371B5-FC34-4AF0-81CD-C943F507EB12}" type="sibTrans" cxnId="{4DD31C2E-598F-4508-9C7A-A7F16BE01FB4}">
      <dgm:prSet/>
      <dgm:spPr/>
      <dgm:t>
        <a:bodyPr/>
        <a:lstStyle/>
        <a:p>
          <a:endParaRPr lang="pl-PL"/>
        </a:p>
      </dgm:t>
    </dgm:pt>
    <dgm:pt modelId="{74D25571-D85D-4FD6-B38D-62B63E6F23C7}">
      <dgm:prSet phldrT="[Tekst]" custT="1"/>
      <dgm:spPr/>
      <dgm:t>
        <a:bodyPr/>
        <a:lstStyle/>
        <a:p>
          <a:r>
            <a:rPr lang="pl-PL" sz="1100" dirty="0" smtClean="0"/>
            <a:t>Nowoczesne inwestycje</a:t>
          </a:r>
          <a:endParaRPr lang="pl-PL" sz="1100" dirty="0"/>
        </a:p>
      </dgm:t>
    </dgm:pt>
    <dgm:pt modelId="{A023BB43-DCA5-4F58-AC42-EBBB68A0A5EF}" type="parTrans" cxnId="{5F8FB895-9325-4B5E-95EC-E0576E1A9675}">
      <dgm:prSet/>
      <dgm:spPr/>
      <dgm:t>
        <a:bodyPr/>
        <a:lstStyle/>
        <a:p>
          <a:endParaRPr lang="pl-PL"/>
        </a:p>
      </dgm:t>
    </dgm:pt>
    <dgm:pt modelId="{4CCB46BB-0BA5-4982-A509-5A2B2C6D0CDF}" type="sibTrans" cxnId="{5F8FB895-9325-4B5E-95EC-E0576E1A9675}">
      <dgm:prSet/>
      <dgm:spPr/>
      <dgm:t>
        <a:bodyPr/>
        <a:lstStyle/>
        <a:p>
          <a:endParaRPr lang="pl-PL"/>
        </a:p>
      </dgm:t>
    </dgm:pt>
    <dgm:pt modelId="{73E03F38-2C1A-4530-9130-7D2CF4437A76}" type="pres">
      <dgm:prSet presAssocID="{AFDCD2D4-E714-44AC-9FA7-B7BF45DA780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1927DD0-1861-4CFF-8231-496A72595351}" type="pres">
      <dgm:prSet presAssocID="{CE3560E4-CD77-448B-92E5-50761B038342}" presName="Accent1" presStyleCnt="0"/>
      <dgm:spPr/>
      <dgm:t>
        <a:bodyPr/>
        <a:lstStyle/>
        <a:p>
          <a:endParaRPr lang="pl-PL"/>
        </a:p>
      </dgm:t>
    </dgm:pt>
    <dgm:pt modelId="{275B493D-B1BF-4EA6-B03F-B27888708157}" type="pres">
      <dgm:prSet presAssocID="{CE3560E4-CD77-448B-92E5-50761B038342}" presName="Accent" presStyleLbl="node1" presStyleIdx="0" presStyleCnt="6"/>
      <dgm:spPr/>
      <dgm:t>
        <a:bodyPr/>
        <a:lstStyle/>
        <a:p>
          <a:endParaRPr lang="pl-PL"/>
        </a:p>
      </dgm:t>
    </dgm:pt>
    <dgm:pt modelId="{23BB6AF1-5101-4E39-B39A-1DF1EA77D0B3}" type="pres">
      <dgm:prSet presAssocID="{CE3560E4-CD77-448B-92E5-50761B038342}" presName="Parent1" presStyleLbl="revTx" presStyleIdx="0" presStyleCnt="6" custScaleX="1299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A1E9AE-1BB2-4658-A76E-6AE49B72F3F8}" type="pres">
      <dgm:prSet presAssocID="{4B2121B2-5227-45DB-9CCA-E5DE7DA4ED22}" presName="Accent2" presStyleCnt="0"/>
      <dgm:spPr/>
      <dgm:t>
        <a:bodyPr/>
        <a:lstStyle/>
        <a:p>
          <a:endParaRPr lang="pl-PL"/>
        </a:p>
      </dgm:t>
    </dgm:pt>
    <dgm:pt modelId="{1C79866A-0DE2-4F42-8C17-3A55D8C58050}" type="pres">
      <dgm:prSet presAssocID="{4B2121B2-5227-45DB-9CCA-E5DE7DA4ED22}" presName="Accent" presStyleLbl="node1" presStyleIdx="1" presStyleCnt="6"/>
      <dgm:spPr/>
      <dgm:t>
        <a:bodyPr/>
        <a:lstStyle/>
        <a:p>
          <a:endParaRPr lang="pl-PL"/>
        </a:p>
      </dgm:t>
    </dgm:pt>
    <dgm:pt modelId="{50414E15-E5A8-4E18-9714-07F990220885}" type="pres">
      <dgm:prSet presAssocID="{4B2121B2-5227-45DB-9CCA-E5DE7DA4ED22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19FCB9-B791-42BF-84B1-84D8E0052749}" type="pres">
      <dgm:prSet presAssocID="{66C3D433-EE97-4F62-8885-807066F4FC8F}" presName="Accent3" presStyleCnt="0"/>
      <dgm:spPr/>
      <dgm:t>
        <a:bodyPr/>
        <a:lstStyle/>
        <a:p>
          <a:endParaRPr lang="pl-PL"/>
        </a:p>
      </dgm:t>
    </dgm:pt>
    <dgm:pt modelId="{CF4FD641-AB50-4DAD-BCD5-21684A250A8D}" type="pres">
      <dgm:prSet presAssocID="{66C3D433-EE97-4F62-8885-807066F4FC8F}" presName="Accent" presStyleLbl="node1" presStyleIdx="2" presStyleCnt="6"/>
      <dgm:spPr/>
      <dgm:t>
        <a:bodyPr/>
        <a:lstStyle/>
        <a:p>
          <a:endParaRPr lang="pl-PL"/>
        </a:p>
      </dgm:t>
    </dgm:pt>
    <dgm:pt modelId="{AF2F6981-A8AD-46FF-AC23-3B8908A247AC}" type="pres">
      <dgm:prSet presAssocID="{66C3D433-EE97-4F62-8885-807066F4FC8F}" presName="Parent3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FBE5E3-974F-4B66-A46A-CB4C95E2D0E0}" type="pres">
      <dgm:prSet presAssocID="{5AAD3196-EBEE-405A-8BBE-DC41546B2971}" presName="Accent4" presStyleCnt="0"/>
      <dgm:spPr/>
      <dgm:t>
        <a:bodyPr/>
        <a:lstStyle/>
        <a:p>
          <a:endParaRPr lang="pl-PL"/>
        </a:p>
      </dgm:t>
    </dgm:pt>
    <dgm:pt modelId="{0192961B-A62D-4FA5-8947-5F72443C6D6D}" type="pres">
      <dgm:prSet presAssocID="{5AAD3196-EBEE-405A-8BBE-DC41546B2971}" presName="Accent" presStyleLbl="node1" presStyleIdx="3" presStyleCnt="6"/>
      <dgm:spPr/>
      <dgm:t>
        <a:bodyPr/>
        <a:lstStyle/>
        <a:p>
          <a:endParaRPr lang="pl-PL"/>
        </a:p>
      </dgm:t>
    </dgm:pt>
    <dgm:pt modelId="{08C2515F-A369-40A2-9643-49D109C7BFC0}" type="pres">
      <dgm:prSet presAssocID="{5AAD3196-EBEE-405A-8BBE-DC41546B2971}" presName="Parent4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6AAB3D-A587-4B5B-899D-4148842F0240}" type="pres">
      <dgm:prSet presAssocID="{FFD9BB87-C0F4-4C17-83A7-C55FA178E948}" presName="Accent5" presStyleCnt="0"/>
      <dgm:spPr/>
    </dgm:pt>
    <dgm:pt modelId="{7B88D6B8-CD0B-44B7-908F-1C2D87B24A7F}" type="pres">
      <dgm:prSet presAssocID="{FFD9BB87-C0F4-4C17-83A7-C55FA178E948}" presName="Accent" presStyleLbl="node1" presStyleIdx="4" presStyleCnt="6"/>
      <dgm:spPr/>
    </dgm:pt>
    <dgm:pt modelId="{68103532-CD36-4603-8E2B-7B9A91B876A8}" type="pres">
      <dgm:prSet presAssocID="{FFD9BB87-C0F4-4C17-83A7-C55FA178E948}" presName="Parent5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B6ABAE-AE52-4314-9A44-4298810A67F9}" type="pres">
      <dgm:prSet presAssocID="{74D25571-D85D-4FD6-B38D-62B63E6F23C7}" presName="Accent6" presStyleCnt="0"/>
      <dgm:spPr/>
    </dgm:pt>
    <dgm:pt modelId="{2ECD2637-5C20-434A-B72B-F890653D5288}" type="pres">
      <dgm:prSet presAssocID="{74D25571-D85D-4FD6-B38D-62B63E6F23C7}" presName="Accent" presStyleLbl="node1" presStyleIdx="5" presStyleCnt="6"/>
      <dgm:spPr/>
    </dgm:pt>
    <dgm:pt modelId="{30DE9C3B-CA0D-47FF-B269-44D8A4D4CD52}" type="pres">
      <dgm:prSet presAssocID="{74D25571-D85D-4FD6-B38D-62B63E6F23C7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56AF48-5E15-4F3C-AAB0-25EFDE889E2C}" type="presOf" srcId="{4B2121B2-5227-45DB-9CCA-E5DE7DA4ED22}" destId="{50414E15-E5A8-4E18-9714-07F990220885}" srcOrd="0" destOrd="0" presId="urn:microsoft.com/office/officeart/2009/layout/CircleArrowProcess"/>
    <dgm:cxn modelId="{4DD31C2E-598F-4508-9C7A-A7F16BE01FB4}" srcId="{AFDCD2D4-E714-44AC-9FA7-B7BF45DA780F}" destId="{FFD9BB87-C0F4-4C17-83A7-C55FA178E948}" srcOrd="4" destOrd="0" parTransId="{C0F68871-6131-41E1-9DB2-7BBF79CE079B}" sibTransId="{D88371B5-FC34-4AF0-81CD-C943F507EB12}"/>
    <dgm:cxn modelId="{1DC2920A-F1C5-4D15-9C58-B43FE030F51C}" type="presOf" srcId="{FFD9BB87-C0F4-4C17-83A7-C55FA178E948}" destId="{68103532-CD36-4603-8E2B-7B9A91B876A8}" srcOrd="0" destOrd="0" presId="urn:microsoft.com/office/officeart/2009/layout/CircleArrowProcess"/>
    <dgm:cxn modelId="{59A58E56-297F-4E9F-AFEA-A7A483DFCCB3}" srcId="{AFDCD2D4-E714-44AC-9FA7-B7BF45DA780F}" destId="{CE3560E4-CD77-448B-92E5-50761B038342}" srcOrd="0" destOrd="0" parTransId="{FC8A317D-5994-4AA4-B55F-6F7AC335AE27}" sibTransId="{B98DF2B8-7B82-4534-9F68-D7839D6EB90A}"/>
    <dgm:cxn modelId="{2D8BA6BC-06FD-4EE0-8B48-E0B34FB08DE8}" srcId="{AFDCD2D4-E714-44AC-9FA7-B7BF45DA780F}" destId="{4B2121B2-5227-45DB-9CCA-E5DE7DA4ED22}" srcOrd="1" destOrd="0" parTransId="{2B9BAF85-DC4E-4A6C-A142-D05E5A71E84B}" sibTransId="{9D9140F1-D40A-4404-B8B4-3019EEB6589A}"/>
    <dgm:cxn modelId="{06D727E0-0A92-45C0-AB68-BEE67D6A6DC7}" srcId="{AFDCD2D4-E714-44AC-9FA7-B7BF45DA780F}" destId="{5AAD3196-EBEE-405A-8BBE-DC41546B2971}" srcOrd="3" destOrd="0" parTransId="{EB896F59-F293-4D08-8893-F13C4EC7F4CD}" sibTransId="{1CBB1896-E403-49F0-B689-CD30F038513D}"/>
    <dgm:cxn modelId="{829E750A-BC73-4B43-A52E-0B128CBD1867}" type="presOf" srcId="{CE3560E4-CD77-448B-92E5-50761B038342}" destId="{23BB6AF1-5101-4E39-B39A-1DF1EA77D0B3}" srcOrd="0" destOrd="0" presId="urn:microsoft.com/office/officeart/2009/layout/CircleArrowProcess"/>
    <dgm:cxn modelId="{BB6E72B9-620C-433B-A64E-A789D269214C}" type="presOf" srcId="{5AAD3196-EBEE-405A-8BBE-DC41546B2971}" destId="{08C2515F-A369-40A2-9643-49D109C7BFC0}" srcOrd="0" destOrd="0" presId="urn:microsoft.com/office/officeart/2009/layout/CircleArrowProcess"/>
    <dgm:cxn modelId="{5F8FB895-9325-4B5E-95EC-E0576E1A9675}" srcId="{AFDCD2D4-E714-44AC-9FA7-B7BF45DA780F}" destId="{74D25571-D85D-4FD6-B38D-62B63E6F23C7}" srcOrd="5" destOrd="0" parTransId="{A023BB43-DCA5-4F58-AC42-EBBB68A0A5EF}" sibTransId="{4CCB46BB-0BA5-4982-A509-5A2B2C6D0CDF}"/>
    <dgm:cxn modelId="{9929D029-0F04-4C38-A7E9-402D989D62A1}" type="presOf" srcId="{74D25571-D85D-4FD6-B38D-62B63E6F23C7}" destId="{30DE9C3B-CA0D-47FF-B269-44D8A4D4CD52}" srcOrd="0" destOrd="0" presId="urn:microsoft.com/office/officeart/2009/layout/CircleArrowProcess"/>
    <dgm:cxn modelId="{C9798730-4BBF-4F50-AFF5-F40C6077F364}" srcId="{AFDCD2D4-E714-44AC-9FA7-B7BF45DA780F}" destId="{66C3D433-EE97-4F62-8885-807066F4FC8F}" srcOrd="2" destOrd="0" parTransId="{FA5FCF9F-053D-4318-932C-A1EE39057414}" sibTransId="{BAA04549-2EE0-423D-9E68-B780DE554F5C}"/>
    <dgm:cxn modelId="{9ACD8264-C768-4765-9F53-5EB2F6BCC6F2}" type="presOf" srcId="{66C3D433-EE97-4F62-8885-807066F4FC8F}" destId="{AF2F6981-A8AD-46FF-AC23-3B8908A247AC}" srcOrd="0" destOrd="0" presId="urn:microsoft.com/office/officeart/2009/layout/CircleArrowProcess"/>
    <dgm:cxn modelId="{FE532961-9D49-4B66-A064-FEFA2373AA70}" type="presOf" srcId="{AFDCD2D4-E714-44AC-9FA7-B7BF45DA780F}" destId="{73E03F38-2C1A-4530-9130-7D2CF4437A76}" srcOrd="0" destOrd="0" presId="urn:microsoft.com/office/officeart/2009/layout/CircleArrowProcess"/>
    <dgm:cxn modelId="{6395BF7D-3833-4CC8-9432-BD29A3C1E8B3}" type="presParOf" srcId="{73E03F38-2C1A-4530-9130-7D2CF4437A76}" destId="{11927DD0-1861-4CFF-8231-496A72595351}" srcOrd="0" destOrd="0" presId="urn:microsoft.com/office/officeart/2009/layout/CircleArrowProcess"/>
    <dgm:cxn modelId="{50E7EB60-F2BB-41DD-A87B-1A13297EE8F0}" type="presParOf" srcId="{11927DD0-1861-4CFF-8231-496A72595351}" destId="{275B493D-B1BF-4EA6-B03F-B27888708157}" srcOrd="0" destOrd="0" presId="urn:microsoft.com/office/officeart/2009/layout/CircleArrowProcess"/>
    <dgm:cxn modelId="{372C4BDF-45D3-4667-A1FB-80B888F6B126}" type="presParOf" srcId="{73E03F38-2C1A-4530-9130-7D2CF4437A76}" destId="{23BB6AF1-5101-4E39-B39A-1DF1EA77D0B3}" srcOrd="1" destOrd="0" presId="urn:microsoft.com/office/officeart/2009/layout/CircleArrowProcess"/>
    <dgm:cxn modelId="{DB1E469F-C6D5-438B-ABB8-CBF7D5CDE53E}" type="presParOf" srcId="{73E03F38-2C1A-4530-9130-7D2CF4437A76}" destId="{34A1E9AE-1BB2-4658-A76E-6AE49B72F3F8}" srcOrd="2" destOrd="0" presId="urn:microsoft.com/office/officeart/2009/layout/CircleArrowProcess"/>
    <dgm:cxn modelId="{1293B71A-36AE-4C1B-851A-637753805A9A}" type="presParOf" srcId="{34A1E9AE-1BB2-4658-A76E-6AE49B72F3F8}" destId="{1C79866A-0DE2-4F42-8C17-3A55D8C58050}" srcOrd="0" destOrd="0" presId="urn:microsoft.com/office/officeart/2009/layout/CircleArrowProcess"/>
    <dgm:cxn modelId="{AB6DD401-A95F-4575-A2F7-F4B200290E57}" type="presParOf" srcId="{73E03F38-2C1A-4530-9130-7D2CF4437A76}" destId="{50414E15-E5A8-4E18-9714-07F990220885}" srcOrd="3" destOrd="0" presId="urn:microsoft.com/office/officeart/2009/layout/CircleArrowProcess"/>
    <dgm:cxn modelId="{A4BC5609-5D06-4CDA-ABB2-508F8A7DCED5}" type="presParOf" srcId="{73E03F38-2C1A-4530-9130-7D2CF4437A76}" destId="{3F19FCB9-B791-42BF-84B1-84D8E0052749}" srcOrd="4" destOrd="0" presId="urn:microsoft.com/office/officeart/2009/layout/CircleArrowProcess"/>
    <dgm:cxn modelId="{A62A7B09-0452-4F04-83E6-11B6FE924F66}" type="presParOf" srcId="{3F19FCB9-B791-42BF-84B1-84D8E0052749}" destId="{CF4FD641-AB50-4DAD-BCD5-21684A250A8D}" srcOrd="0" destOrd="0" presId="urn:microsoft.com/office/officeart/2009/layout/CircleArrowProcess"/>
    <dgm:cxn modelId="{D8B8300C-A056-4E8B-BBEC-2F3AD0FB9431}" type="presParOf" srcId="{73E03F38-2C1A-4530-9130-7D2CF4437A76}" destId="{AF2F6981-A8AD-46FF-AC23-3B8908A247AC}" srcOrd="5" destOrd="0" presId="urn:microsoft.com/office/officeart/2009/layout/CircleArrowProcess"/>
    <dgm:cxn modelId="{312BF6F2-29D4-4390-8802-EFAD0DD581DD}" type="presParOf" srcId="{73E03F38-2C1A-4530-9130-7D2CF4437A76}" destId="{32FBE5E3-974F-4B66-A46A-CB4C95E2D0E0}" srcOrd="6" destOrd="0" presId="urn:microsoft.com/office/officeart/2009/layout/CircleArrowProcess"/>
    <dgm:cxn modelId="{EF105C44-13F2-4650-A70A-051613535E3D}" type="presParOf" srcId="{32FBE5E3-974F-4B66-A46A-CB4C95E2D0E0}" destId="{0192961B-A62D-4FA5-8947-5F72443C6D6D}" srcOrd="0" destOrd="0" presId="urn:microsoft.com/office/officeart/2009/layout/CircleArrowProcess"/>
    <dgm:cxn modelId="{57592ED6-35B2-476C-8770-BE301BC8C332}" type="presParOf" srcId="{73E03F38-2C1A-4530-9130-7D2CF4437A76}" destId="{08C2515F-A369-40A2-9643-49D109C7BFC0}" srcOrd="7" destOrd="0" presId="urn:microsoft.com/office/officeart/2009/layout/CircleArrowProcess"/>
    <dgm:cxn modelId="{16A95060-7D2C-4233-A4D1-5A7507DB6802}" type="presParOf" srcId="{73E03F38-2C1A-4530-9130-7D2CF4437A76}" destId="{116AAB3D-A587-4B5B-899D-4148842F0240}" srcOrd="8" destOrd="0" presId="urn:microsoft.com/office/officeart/2009/layout/CircleArrowProcess"/>
    <dgm:cxn modelId="{7C043625-D7EA-4632-A531-792271179883}" type="presParOf" srcId="{116AAB3D-A587-4B5B-899D-4148842F0240}" destId="{7B88D6B8-CD0B-44B7-908F-1C2D87B24A7F}" srcOrd="0" destOrd="0" presId="urn:microsoft.com/office/officeart/2009/layout/CircleArrowProcess"/>
    <dgm:cxn modelId="{C4FB7997-A798-4C56-933E-8BCAF1A4A113}" type="presParOf" srcId="{73E03F38-2C1A-4530-9130-7D2CF4437A76}" destId="{68103532-CD36-4603-8E2B-7B9A91B876A8}" srcOrd="9" destOrd="0" presId="urn:microsoft.com/office/officeart/2009/layout/CircleArrowProcess"/>
    <dgm:cxn modelId="{E6D188C8-3DD9-4EB7-A392-355E287A557F}" type="presParOf" srcId="{73E03F38-2C1A-4530-9130-7D2CF4437A76}" destId="{82B6ABAE-AE52-4314-9A44-4298810A67F9}" srcOrd="10" destOrd="0" presId="urn:microsoft.com/office/officeart/2009/layout/CircleArrowProcess"/>
    <dgm:cxn modelId="{DD213EE2-6140-4E18-9DE0-D58B1D063870}" type="presParOf" srcId="{82B6ABAE-AE52-4314-9A44-4298810A67F9}" destId="{2ECD2637-5C20-434A-B72B-F890653D5288}" srcOrd="0" destOrd="0" presId="urn:microsoft.com/office/officeart/2009/layout/CircleArrowProcess"/>
    <dgm:cxn modelId="{A240A06B-08B1-43DB-BF08-05C22539D019}" type="presParOf" srcId="{73E03F38-2C1A-4530-9130-7D2CF4437A76}" destId="{30DE9C3B-CA0D-47FF-B269-44D8A4D4CD52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26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96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68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09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49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42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548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09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50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36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09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3F31-1761-43B1-88F3-2793B2D0EEA8}" type="datetimeFigureOut">
              <a:rPr lang="pl-PL" smtClean="0"/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B1D-B6DE-4C3C-8171-EF5B66C1A1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66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640960" cy="1470025"/>
          </a:xfrm>
        </p:spPr>
        <p:txBody>
          <a:bodyPr>
            <a:noAutofit/>
          </a:bodyPr>
          <a:lstStyle/>
          <a:p>
            <a:r>
              <a:rPr lang="pl-PL" sz="3600" dirty="0" smtClean="0"/>
              <a:t>Autonomiczne Regiony Energetyczne (ARE) – przegląd możliwych rozwiązań.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752600"/>
          </a:xfrm>
        </p:spPr>
        <p:txBody>
          <a:bodyPr/>
          <a:lstStyle/>
          <a:p>
            <a:r>
              <a:rPr lang="pl-PL" dirty="0" smtClean="0"/>
              <a:t>prof. dr hab. inż. Zbigniew </a:t>
            </a:r>
            <a:r>
              <a:rPr lang="pl-PL" dirty="0" err="1" smtClean="0"/>
              <a:t>Gnutek</a:t>
            </a:r>
            <a:endParaRPr lang="pl-PL" dirty="0" smtClean="0"/>
          </a:p>
          <a:p>
            <a:r>
              <a:rPr lang="pl-PL" dirty="0"/>
              <a:t>m</a:t>
            </a:r>
            <a:r>
              <a:rPr lang="pl-PL" dirty="0" smtClean="0"/>
              <a:t>gr inż. Przemysław </a:t>
            </a:r>
            <a:r>
              <a:rPr lang="pl-PL" dirty="0" err="1" smtClean="0"/>
              <a:t>Smakulski</a:t>
            </a:r>
            <a:endParaRPr lang="pl-PL" dirty="0"/>
          </a:p>
        </p:txBody>
      </p:sp>
      <p:pic>
        <p:nvPicPr>
          <p:cNvPr id="20" name="Obraz 19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Obraz 20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Prostokąt 22"/>
          <p:cNvSpPr/>
          <p:nvPr/>
        </p:nvSpPr>
        <p:spPr>
          <a:xfrm>
            <a:off x="2339752" y="5754785"/>
            <a:ext cx="632011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HelveticaNeueLTPro-LtCn"/>
              </a:rPr>
              <a:t>This project is implemented through the CENTRAL EUROPE </a:t>
            </a:r>
            <a:r>
              <a:rPr lang="en-US" sz="1050" dirty="0" err="1">
                <a:solidFill>
                  <a:srgbClr val="000000"/>
                </a:solidFill>
                <a:latin typeface="HelveticaNeueLTPro-LtCn"/>
              </a:rPr>
              <a:t>Programme</a:t>
            </a:r>
            <a:r>
              <a:rPr lang="en-US" sz="1050" dirty="0">
                <a:solidFill>
                  <a:srgbClr val="000000"/>
                </a:solidFill>
                <a:latin typeface="HelveticaNeueLTPro-LtCn"/>
              </a:rPr>
              <a:t> co-financed by the ERDF</a:t>
            </a:r>
            <a:r>
              <a:rPr lang="pl-PL" sz="1050" dirty="0">
                <a:solidFill>
                  <a:srgbClr val="000000"/>
                </a:solidFill>
                <a:latin typeface="HelveticaNeueLTPro-LtCn"/>
              </a:rPr>
              <a:t>.</a:t>
            </a:r>
            <a:endParaRPr lang="en-US" sz="1050" dirty="0"/>
          </a:p>
        </p:txBody>
      </p:sp>
      <p:grpSp>
        <p:nvGrpSpPr>
          <p:cNvPr id="24" name="Grupa 23"/>
          <p:cNvGrpSpPr>
            <a:grpSpLocks noChangeAspect="1"/>
          </p:cNvGrpSpPr>
          <p:nvPr/>
        </p:nvGrpSpPr>
        <p:grpSpPr>
          <a:xfrm>
            <a:off x="781042" y="4149080"/>
            <a:ext cx="7879617" cy="1892025"/>
            <a:chOff x="7222114" y="35728794"/>
            <a:chExt cx="21168603" cy="4930684"/>
          </a:xfrm>
        </p:grpSpPr>
        <p:pic>
          <p:nvPicPr>
            <p:cNvPr id="25" name="Obraz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52789" y="36903272"/>
              <a:ext cx="2631583" cy="2631583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pic>
        <p:pic>
          <p:nvPicPr>
            <p:cNvPr id="26" name="Obraz 2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38"/>
            <a:stretch/>
          </p:blipFill>
          <p:spPr>
            <a:xfrm>
              <a:off x="25693720" y="36903216"/>
              <a:ext cx="2696997" cy="2631215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pic>
        <p:pic>
          <p:nvPicPr>
            <p:cNvPr id="27" name="Obraz 2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4"/>
            <a:stretch/>
          </p:blipFill>
          <p:spPr>
            <a:xfrm>
              <a:off x="22444691" y="36903029"/>
              <a:ext cx="3206726" cy="2631215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pic>
        <p:pic>
          <p:nvPicPr>
            <p:cNvPr id="28" name="Obraz 2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8867" y="36899742"/>
              <a:ext cx="2631216" cy="2631215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pic>
        <p:pic>
          <p:nvPicPr>
            <p:cNvPr id="29" name="Obraz 2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7" r="5955"/>
            <a:stretch/>
          </p:blipFill>
          <p:spPr>
            <a:xfrm>
              <a:off x="16235707" y="36905912"/>
              <a:ext cx="3476750" cy="2631215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pic>
        <p:pic>
          <p:nvPicPr>
            <p:cNvPr id="30" name="Obraz 2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14" y="35728794"/>
              <a:ext cx="5802006" cy="4930684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rgbClr val="64B9E3">
                  <a:alpha val="27000"/>
                </a:srgbClr>
              </a:glow>
              <a:reflection blurRad="6350" stA="70000" endPos="44000" dir="5400000" sy="-100000" algn="bl" rotWithShape="0"/>
            </a:effectLst>
          </p:spPr>
        </p:pic>
        <p:sp>
          <p:nvSpPr>
            <p:cNvPr id="31" name="Prostokąt 30"/>
            <p:cNvSpPr>
              <a:spLocks noChangeAspect="1"/>
            </p:cNvSpPr>
            <p:nvPr/>
          </p:nvSpPr>
          <p:spPr>
            <a:xfrm flipV="1">
              <a:off x="10639388" y="37643036"/>
              <a:ext cx="75600" cy="75600"/>
            </a:xfrm>
            <a:prstGeom prst="rect">
              <a:avLst/>
            </a:prstGeom>
            <a:solidFill>
              <a:srgbClr val="DD214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rostokąt 31"/>
            <p:cNvSpPr>
              <a:spLocks noChangeAspect="1"/>
            </p:cNvSpPr>
            <p:nvPr/>
          </p:nvSpPr>
          <p:spPr>
            <a:xfrm flipV="1">
              <a:off x="10483266" y="37640179"/>
              <a:ext cx="75600" cy="75600"/>
            </a:xfrm>
            <a:prstGeom prst="rect">
              <a:avLst/>
            </a:prstGeom>
            <a:solidFill>
              <a:srgbClr val="DD214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rostokąt 32"/>
            <p:cNvSpPr>
              <a:spLocks noChangeAspect="1"/>
            </p:cNvSpPr>
            <p:nvPr/>
          </p:nvSpPr>
          <p:spPr>
            <a:xfrm flipV="1">
              <a:off x="10483266" y="37763217"/>
              <a:ext cx="75600" cy="75600"/>
            </a:xfrm>
            <a:prstGeom prst="rect">
              <a:avLst/>
            </a:prstGeom>
            <a:solidFill>
              <a:srgbClr val="DD214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Obraz 3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120"/>
          <a:stretch/>
        </p:blipFill>
        <p:spPr>
          <a:xfrm>
            <a:off x="251520" y="116632"/>
            <a:ext cx="2287011" cy="1370530"/>
          </a:xfrm>
          <a:prstGeom prst="rect">
            <a:avLst/>
          </a:prstGeom>
        </p:spPr>
      </p:pic>
      <p:pic>
        <p:nvPicPr>
          <p:cNvPr id="37" name="Obraz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Współczynniki określające rozwój 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e</a:t>
            </a:r>
            <a:r>
              <a:rPr lang="pl-PL" sz="2400" dirty="0" smtClean="0"/>
              <a:t>konomiczne</a:t>
            </a:r>
          </a:p>
          <a:p>
            <a:pPr lvl="1"/>
            <a:r>
              <a:rPr lang="pl-PL" sz="2000" dirty="0" smtClean="0"/>
              <a:t>długoterminowe kontrakty,</a:t>
            </a:r>
          </a:p>
          <a:p>
            <a:pPr lvl="1"/>
            <a:r>
              <a:rPr lang="pl-PL" sz="2000" dirty="0" smtClean="0"/>
              <a:t>system rozliczenia pomiędzy użytkownikami a dostawcami</a:t>
            </a:r>
          </a:p>
          <a:p>
            <a:r>
              <a:rPr lang="pl-PL" sz="2400" dirty="0" smtClean="0"/>
              <a:t>środowiskowe</a:t>
            </a:r>
          </a:p>
          <a:p>
            <a:pPr lvl="1"/>
            <a:r>
              <a:rPr lang="pl-PL" sz="2000" dirty="0"/>
              <a:t>w</a:t>
            </a:r>
            <a:r>
              <a:rPr lang="pl-PL" sz="2000" dirty="0" smtClean="0"/>
              <a:t>spółczynnik redukcji emisji CO</a:t>
            </a:r>
            <a:r>
              <a:rPr lang="pl-PL" sz="2000" baseline="-25000" dirty="0" smtClean="0"/>
              <a:t>2,</a:t>
            </a:r>
          </a:p>
          <a:p>
            <a:pPr lvl="1"/>
            <a:r>
              <a:rPr lang="pl-PL" sz="2000" dirty="0" smtClean="0"/>
              <a:t>lokalizacja  OZE (np. farm wiatrowych)</a:t>
            </a:r>
          </a:p>
          <a:p>
            <a:r>
              <a:rPr lang="pl-PL" sz="2400" dirty="0" smtClean="0"/>
              <a:t>społeczne </a:t>
            </a:r>
          </a:p>
          <a:p>
            <a:pPr lvl="1"/>
            <a:r>
              <a:rPr lang="pl-PL" sz="2000" dirty="0"/>
              <a:t>t</a:t>
            </a:r>
            <a:r>
              <a:rPr lang="pl-PL" sz="2000" dirty="0" smtClean="0"/>
              <a:t>worzenie nowych miejsc pracy, </a:t>
            </a:r>
          </a:p>
          <a:p>
            <a:pPr lvl="1"/>
            <a:r>
              <a:rPr lang="pl-PL" sz="2000" dirty="0" smtClean="0"/>
              <a:t>rozwój małych i średnich przedsiębiorstw,</a:t>
            </a:r>
          </a:p>
          <a:p>
            <a:pPr lvl="1"/>
            <a:r>
              <a:rPr lang="pl-PL" sz="2000" dirty="0" smtClean="0"/>
              <a:t>współpraca między dużym dostawcą energii, a odbiorcą.</a:t>
            </a:r>
          </a:p>
          <a:p>
            <a:pPr lvl="1"/>
            <a:endParaRPr lang="pl-PL" sz="2000" dirty="0" smtClean="0"/>
          </a:p>
          <a:p>
            <a:endParaRPr lang="pl-PL" sz="2400" dirty="0" smtClean="0"/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Mocne/ Słabe strony ARE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3087" y="1124744"/>
            <a:ext cx="8229600" cy="532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Pod względem generacji rozproszonej razem z OZE : </a:t>
            </a:r>
          </a:p>
          <a:p>
            <a:pPr marL="457200" lvl="1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153347"/>
              </p:ext>
            </p:extLst>
          </p:nvPr>
        </p:nvGraphicFramePr>
        <p:xfrm>
          <a:off x="280442" y="1628800"/>
          <a:ext cx="8712968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Mocne Strony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Słabe</a:t>
                      </a:r>
                      <a:r>
                        <a:rPr lang="pl-PL" baseline="0" dirty="0" smtClean="0"/>
                        <a:t> strony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Duża różnorodność dostępnych technologii wytwarzania energii z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Wysokie</a:t>
                      </a:r>
                      <a:r>
                        <a:rPr lang="pl-PL" baseline="0" dirty="0" smtClean="0"/>
                        <a:t> koszty produkcji energii z OZE w porównaniu z energetyką konwencjonalną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Dywersyfikacja</a:t>
                      </a:r>
                      <a:r>
                        <a:rPr lang="pl-PL" baseline="0" dirty="0" smtClean="0"/>
                        <a:t> źródeł energii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Trudności z bilansem sieci przesyłowej spowodowane</a:t>
                      </a:r>
                      <a:r>
                        <a:rPr lang="pl-PL" baseline="0" dirty="0" smtClean="0"/>
                        <a:t> warunkowym działaniem OZE (wiatr, nasłonecznienie itp.)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Wykorzystanie energii</a:t>
                      </a:r>
                      <a:r>
                        <a:rPr lang="pl-PL" baseline="0" dirty="0" smtClean="0"/>
                        <a:t> odpadowej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Utrzymanie</a:t>
                      </a:r>
                      <a:r>
                        <a:rPr lang="pl-PL" baseline="0" dirty="0" smtClean="0"/>
                        <a:t> rezerw w konwencjonalnych źródłach energii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Efektywne wykorzystanie lokalnych zasobów energii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Małe straty </a:t>
                      </a:r>
                      <a:r>
                        <a:rPr lang="pl-PL" dirty="0" err="1" smtClean="0"/>
                        <a:t>przesył</a:t>
                      </a:r>
                      <a:r>
                        <a:rPr lang="pl-PL" baseline="0" dirty="0" err="1" smtClean="0"/>
                        <a:t>u</a:t>
                      </a:r>
                      <a:r>
                        <a:rPr lang="pl-PL" baseline="0" dirty="0" smtClean="0"/>
                        <a:t> energii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Względnie</a:t>
                      </a:r>
                      <a:r>
                        <a:rPr lang="pl-PL" baseline="0" dirty="0" smtClean="0"/>
                        <a:t> wysoki wzrost technologiczny dla OZE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raz 5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rozwoju 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 smtClean="0"/>
              <a:t>Model nr 1: </a:t>
            </a: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</a:rPr>
              <a:t>Wzrost efektywności energetycznej – cel zwiększenia efektywności energetycznej o 30% do 2030.</a:t>
            </a:r>
          </a:p>
          <a:p>
            <a:r>
              <a:rPr lang="pl-PL" sz="2400" b="1" dirty="0"/>
              <a:t>Model nr 2: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Wzrost wykorzystania OZE i lokalnych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zasobów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energii – założenie 100% pokrycia zapotrzebowania na energię elektryczną i cieplną w określonym przedziale czasowym.</a:t>
            </a:r>
          </a:p>
          <a:p>
            <a:r>
              <a:rPr lang="pl-PL" sz="2400" b="1" dirty="0"/>
              <a:t>Model nr 3: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Finansowanie lokalnych inwestycji w sektorze energetycznym – założenie gwarancji finansowania inwestycji mających na celu zwiększenie wykorzystania lokalnych źródeł energii i poprawy efektywności oraz bezpieczeństwa energetycznego w regionie</a:t>
            </a:r>
          </a:p>
          <a:p>
            <a:r>
              <a:rPr lang="pl-PL" sz="2400" b="1" dirty="0"/>
              <a:t>Model nr </a:t>
            </a:r>
            <a:r>
              <a:rPr lang="pl-PL" sz="2400" b="1" dirty="0" smtClean="0"/>
              <a:t>4: 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Wzrost akceptacji społecznej dla inwestycji dotyczących lokalnego systemu energetycznego.  </a:t>
            </a:r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rozwoju ARE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Model nr 1: </a:t>
            </a: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</a:rPr>
              <a:t>Wzrost efektywności energetycznej – cel zwiększenia efektywności energetycznej o 30% do 2030.</a:t>
            </a: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755576" y="2924944"/>
            <a:ext cx="75310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Zwiększenie efektywności energetycznej jest jednym z głównych celów polityki energetycznej UE. Oczekuje się</a:t>
            </a:r>
            <a:r>
              <a:rPr lang="pl-PL" dirty="0" smtClean="0"/>
              <a:t>, że zostaną osiągnięte cele (</a:t>
            </a:r>
            <a:r>
              <a:rPr lang="pl-PL" dirty="0"/>
              <a:t>powszechnie </a:t>
            </a:r>
            <a:r>
              <a:rPr lang="pl-PL" dirty="0" smtClean="0"/>
              <a:t>znane </a:t>
            </a:r>
            <a:r>
              <a:rPr lang="pl-PL" dirty="0"/>
              <a:t>jako 3x20%) </a:t>
            </a:r>
            <a:r>
              <a:rPr lang="pl-PL" dirty="0" smtClean="0"/>
              <a:t>ograniczenia </a:t>
            </a:r>
            <a:r>
              <a:rPr lang="pl-PL" dirty="0"/>
              <a:t>emisji gazów cieplarnianych o 20%, </a:t>
            </a:r>
            <a:r>
              <a:rPr lang="pl-PL" dirty="0" smtClean="0"/>
              <a:t>wzrostu </a:t>
            </a:r>
            <a:r>
              <a:rPr lang="pl-PL" dirty="0"/>
              <a:t>o 20% udziału odnawialnych źródeł energii oraz zwiększenia o 20% efektywności energetycznej w roku 2020 w porównaniu do roku 1990. </a:t>
            </a:r>
            <a:endParaRPr lang="pl-PL" dirty="0" smtClean="0"/>
          </a:p>
          <a:p>
            <a:pPr algn="just"/>
            <a:r>
              <a:rPr lang="pl-PL" dirty="0" smtClean="0"/>
              <a:t>Ostatnio Komisja Europejska przedstawiła </a:t>
            </a:r>
            <a:r>
              <a:rPr lang="pl-PL" dirty="0"/>
              <a:t>propozycję polityki energetycznej </a:t>
            </a:r>
            <a:r>
              <a:rPr lang="pl-PL" dirty="0" smtClean="0"/>
              <a:t>Wspólnoty na </a:t>
            </a:r>
            <a:r>
              <a:rPr lang="pl-PL" dirty="0"/>
              <a:t>lata 2020-2030. Zakłada </a:t>
            </a:r>
            <a:r>
              <a:rPr lang="pl-PL" dirty="0" smtClean="0"/>
              <a:t>ona </a:t>
            </a:r>
            <a:r>
              <a:rPr lang="pl-PL" dirty="0"/>
              <a:t>redukcję emisji CO2 o 40% i wzrost udziału odnawialnych źródeł energii do 27% w 2030 r w porównaniu z rokiem 1990.</a:t>
            </a:r>
          </a:p>
        </p:txBody>
      </p:sp>
    </p:spTree>
    <p:extLst>
      <p:ext uri="{BB962C8B-B14F-4D97-AF65-F5344CB8AC3E}">
        <p14:creationId xmlns:p14="http://schemas.microsoft.com/office/powerpoint/2010/main" val="12226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ARE</a:t>
            </a:r>
            <a:br>
              <a:rPr lang="pl-PL" dirty="0"/>
            </a:br>
            <a:r>
              <a:rPr lang="pl-PL" sz="2200" dirty="0"/>
              <a:t>(model </a:t>
            </a:r>
            <a:r>
              <a:rPr lang="pl-PL" sz="2200" dirty="0" smtClean="0"/>
              <a:t>nr1)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148319"/>
              </p:ext>
            </p:extLst>
          </p:nvPr>
        </p:nvGraphicFramePr>
        <p:xfrm>
          <a:off x="-684584" y="260648"/>
          <a:ext cx="5472608" cy="577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339767" y="1340768"/>
            <a:ext cx="55527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Bilans energetyczny regionu: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s</a:t>
            </a:r>
            <a:r>
              <a:rPr lang="pl-PL" sz="1600" dirty="0" smtClean="0"/>
              <a:t>pis istniejących zasobów paliw konwencjonalnych w regionie (eksploatacja ekonomicznie uzasadniona),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identyfikacja możliwych do wykorzystania źródeł OZE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identyfikacja możliwych do wykorzystania źródeł energii odpadowej,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określenie konsumpcji energii przez odbiorcę końcowego,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spis nieefektywnych energetycznie odbiorców końcowych.</a:t>
            </a:r>
          </a:p>
          <a:p>
            <a:pPr marL="342900" indent="-342900">
              <a:buAutoNum type="arabicPeriod"/>
            </a:pPr>
            <a:r>
              <a:rPr lang="pl-PL" dirty="0" smtClean="0"/>
              <a:t> Plan finansowy: </a:t>
            </a:r>
            <a:endParaRPr lang="pl-PL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regionalny plan pozyskiwania finansowania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możliwości uzyskania dotacji z UE</a:t>
            </a:r>
          </a:p>
          <a:p>
            <a:pPr marL="342900" indent="-342900">
              <a:buAutoNum type="arabicPeriod"/>
            </a:pPr>
            <a:r>
              <a:rPr lang="pl-PL" dirty="0" smtClean="0"/>
              <a:t>Techniczne, finansowe porady prawne: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Możliwości podłączenia do sieci krajowej</a:t>
            </a:r>
            <a:endParaRPr lang="pl-PL" sz="1600" dirty="0"/>
          </a:p>
          <a:p>
            <a:pPr marL="342900" indent="-342900"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97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ARE</a:t>
            </a:r>
            <a:br>
              <a:rPr lang="pl-PL" dirty="0"/>
            </a:br>
            <a:r>
              <a:rPr lang="pl-PL" sz="2200" dirty="0"/>
              <a:t>(model </a:t>
            </a:r>
            <a:r>
              <a:rPr lang="pl-PL" sz="2200" dirty="0" smtClean="0"/>
              <a:t>nr1)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754065"/>
              </p:ext>
            </p:extLst>
          </p:nvPr>
        </p:nvGraphicFramePr>
        <p:xfrm>
          <a:off x="-684584" y="260648"/>
          <a:ext cx="5472608" cy="577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339767" y="1340768"/>
            <a:ext cx="555271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dirty="0" smtClean="0"/>
              <a:t>Promocja: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kampanie informacyjne,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uczenie nt. efektywności energetycznej w szkołach i przedszkolach,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ulotki informacyjne o dobrych praktykach efektywnego wykorzystywania energii,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prezentacja efektywnych energetycznie urządzeń</a:t>
            </a:r>
            <a:endParaRPr lang="pl-PL" sz="1600" dirty="0"/>
          </a:p>
          <a:p>
            <a:pPr marL="342900" indent="-342900">
              <a:buFont typeface="+mj-lt"/>
              <a:buAutoNum type="arabicPeriod" startAt="4"/>
            </a:pPr>
            <a:r>
              <a:rPr lang="pl-PL" dirty="0" smtClean="0"/>
              <a:t>Inwestycja: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implementacja rozwiązań w regionie.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84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rozwoju ARE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Model nr 2: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Wzrost wykorzystania OZE i lokalnych zasobów energii – założenie 100% pokrycia zapotrzebowania na energię elektryczną i cieplną w określonym przedziale czasowym.</a:t>
            </a: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755576" y="2924944"/>
            <a:ext cx="7531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Wzrost </a:t>
            </a:r>
            <a:r>
              <a:rPr lang="pl-PL" dirty="0"/>
              <a:t>pokrycia </a:t>
            </a:r>
            <a:r>
              <a:rPr lang="pl-PL" dirty="0" smtClean="0"/>
              <a:t>zapotrzebowania na energię elektryczną </a:t>
            </a:r>
            <a:r>
              <a:rPr lang="pl-PL" dirty="0"/>
              <a:t>i </a:t>
            </a:r>
            <a:r>
              <a:rPr lang="pl-PL" dirty="0" smtClean="0"/>
              <a:t>cieplną w </a:t>
            </a:r>
            <a:r>
              <a:rPr lang="pl-PL" dirty="0"/>
              <a:t>regionie do 100% dzięki </a:t>
            </a:r>
            <a:r>
              <a:rPr lang="pl-PL" dirty="0" smtClean="0"/>
              <a:t>zastosowaniu lokalnych </a:t>
            </a:r>
            <a:r>
              <a:rPr lang="pl-PL" dirty="0"/>
              <a:t>i odnawialnych zasobów energii </a:t>
            </a:r>
            <a:r>
              <a:rPr lang="pl-PL" dirty="0" smtClean="0"/>
              <a:t>zwiększa bezpieczeństwo energetyczne i </a:t>
            </a:r>
            <a:r>
              <a:rPr lang="pl-PL" dirty="0"/>
              <a:t>prowadzi do </a:t>
            </a:r>
            <a:r>
              <a:rPr lang="pl-PL" dirty="0" smtClean="0"/>
              <a:t>samowystarczalności regionu. </a:t>
            </a:r>
            <a:r>
              <a:rPr lang="pl-PL" dirty="0"/>
              <a:t>Taki region staje się </a:t>
            </a:r>
            <a:r>
              <a:rPr lang="pl-PL" dirty="0" smtClean="0"/>
              <a:t>niezależny </a:t>
            </a:r>
            <a:r>
              <a:rPr lang="pl-PL" dirty="0"/>
              <a:t>od zewnętrznych </a:t>
            </a:r>
            <a:r>
              <a:rPr lang="pl-PL" dirty="0" smtClean="0"/>
              <a:t>dostawców i </a:t>
            </a:r>
            <a:r>
              <a:rPr lang="pl-PL" dirty="0"/>
              <a:t>jest </a:t>
            </a:r>
            <a:r>
              <a:rPr lang="pl-PL" dirty="0" smtClean="0"/>
              <a:t>odporny </a:t>
            </a:r>
            <a:r>
              <a:rPr lang="pl-PL" dirty="0"/>
              <a:t>na awarie mające wpływ na krajowy system dystrybucji energii elektrycznej </a:t>
            </a:r>
            <a:r>
              <a:rPr lang="pl-PL" dirty="0" smtClean="0"/>
              <a:t>oraz systemy dystrybucji energii cieplnej.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7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</a:t>
            </a:r>
            <a:r>
              <a:rPr lang="pl-PL" dirty="0" smtClean="0"/>
              <a:t>ARE</a:t>
            </a:r>
            <a:br>
              <a:rPr lang="pl-PL" dirty="0" smtClean="0"/>
            </a:br>
            <a:r>
              <a:rPr lang="pl-PL" sz="2200" dirty="0" smtClean="0"/>
              <a:t>(model nr2)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086791"/>
              </p:ext>
            </p:extLst>
          </p:nvPr>
        </p:nvGraphicFramePr>
        <p:xfrm>
          <a:off x="-684584" y="260648"/>
          <a:ext cx="5472608" cy="577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339767" y="1340768"/>
            <a:ext cx="55527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Potencjał energetyczny w regionie: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określenie potencjału energetycznego w regionie,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monitorowanie zasobów energetycznych oraz produkcji w regionie,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określenie zapotrzebowania na energię w regionie.</a:t>
            </a:r>
          </a:p>
          <a:p>
            <a:pPr marL="342900" lvl="0" indent="-342900">
              <a:buFontTx/>
              <a:buAutoNum type="arabicPeriod"/>
            </a:pPr>
            <a:r>
              <a:rPr lang="pl-PL" dirty="0" smtClean="0"/>
              <a:t>Optymalne </a:t>
            </a:r>
            <a:r>
              <a:rPr lang="pl-PL" dirty="0"/>
              <a:t>źródła en. </a:t>
            </a:r>
            <a:r>
              <a:rPr lang="pl-PL" dirty="0" smtClean="0"/>
              <a:t>elektrycznej: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określenie istniejących i perspektywicznych źródeł en. </a:t>
            </a:r>
            <a:r>
              <a:rPr lang="pl-PL" sz="1600" dirty="0"/>
              <a:t>e</a:t>
            </a:r>
            <a:r>
              <a:rPr lang="pl-PL" sz="1600" dirty="0" smtClean="0"/>
              <a:t>lektrycznej,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wyznaczenie optymalnych źródeł biorąc pod uwagę niezawodność, efektywność i wydajność źródła.</a:t>
            </a:r>
            <a:endParaRPr lang="pl-PL" sz="1600" dirty="0"/>
          </a:p>
          <a:p>
            <a:pPr marL="342900" lvl="0" indent="-342900">
              <a:buFontTx/>
              <a:buAutoNum type="arabicPeriod"/>
            </a:pPr>
            <a:r>
              <a:rPr lang="pl-PL" dirty="0"/>
              <a:t>Optymalne źródła en. c</a:t>
            </a:r>
            <a:r>
              <a:rPr lang="pl-PL" dirty="0" smtClean="0"/>
              <a:t>ieplnej: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określenie </a:t>
            </a:r>
            <a:r>
              <a:rPr lang="pl-PL" sz="1600" dirty="0"/>
              <a:t>istniejących i perspektywicznych źródeł en. </a:t>
            </a:r>
            <a:r>
              <a:rPr lang="pl-PL" sz="1600" dirty="0" smtClean="0"/>
              <a:t>cieplnej,</a:t>
            </a:r>
            <a:endParaRPr lang="pl-PL" sz="16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wyznaczenie </a:t>
            </a:r>
            <a:r>
              <a:rPr lang="pl-PL" sz="1600" dirty="0"/>
              <a:t>optymalnych źródeł biorąc pod uwagę niezawodność, </a:t>
            </a:r>
            <a:r>
              <a:rPr lang="pl-PL" sz="1600" dirty="0" smtClean="0"/>
              <a:t>efektywność, niską emisje CO</a:t>
            </a:r>
            <a:r>
              <a:rPr lang="pl-PL" sz="1600" baseline="-25000" dirty="0" smtClean="0"/>
              <a:t>2</a:t>
            </a:r>
            <a:r>
              <a:rPr lang="pl-PL" sz="1600" dirty="0" smtClean="0"/>
              <a:t> i </a:t>
            </a:r>
            <a:r>
              <a:rPr lang="pl-PL" sz="1600" dirty="0"/>
              <a:t>wydajność źródła</a:t>
            </a:r>
            <a:r>
              <a:rPr lang="pl-PL" sz="1600" dirty="0" smtClean="0"/>
              <a:t>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217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</a:t>
            </a:r>
            <a:r>
              <a:rPr lang="pl-PL" dirty="0" smtClean="0"/>
              <a:t>ARE</a:t>
            </a:r>
            <a:br>
              <a:rPr lang="pl-PL" dirty="0" smtClean="0"/>
            </a:br>
            <a:r>
              <a:rPr lang="pl-PL" sz="2200" dirty="0" smtClean="0"/>
              <a:t>(model nr2)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075904"/>
              </p:ext>
            </p:extLst>
          </p:nvPr>
        </p:nvGraphicFramePr>
        <p:xfrm>
          <a:off x="-684584" y="260648"/>
          <a:ext cx="5472608" cy="577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339767" y="1340768"/>
            <a:ext cx="555271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dirty="0" smtClean="0"/>
              <a:t>Plan finansowy: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Przygotowanie i wdrożenie planu inwestycyjnego uwzględniający nowe, wysokosprawne technologie</a:t>
            </a:r>
            <a:endParaRPr lang="pl-PL" dirty="0"/>
          </a:p>
          <a:p>
            <a:pPr marL="342900" indent="-342900">
              <a:buFontTx/>
              <a:buAutoNum type="arabicPeriod" startAt="4"/>
            </a:pPr>
            <a:r>
              <a:rPr lang="pl-PL" dirty="0"/>
              <a:t>Doradztwo techniczne, prawne, </a:t>
            </a:r>
            <a:r>
              <a:rPr lang="pl-PL" dirty="0" smtClean="0"/>
              <a:t>finansowe: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Przygotowanie i wdrożenie programu doradztwa specjalistycznego dla inwestorów i użytkowników.</a:t>
            </a:r>
            <a:endParaRPr lang="pl-PL" sz="1600" dirty="0"/>
          </a:p>
          <a:p>
            <a:pPr marL="342900" lvl="0" indent="-342900">
              <a:buFontTx/>
              <a:buAutoNum type="arabicPeriod" startAt="4"/>
            </a:pPr>
            <a:r>
              <a:rPr lang="pl-PL" dirty="0" smtClean="0"/>
              <a:t>Promocja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kampanie informacyjne,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uczenie nt. efektywności energetycznej w szkołach i </a:t>
            </a:r>
            <a:r>
              <a:rPr lang="pl-PL" sz="1600" dirty="0" smtClean="0"/>
              <a:t>przedszkolach</a:t>
            </a:r>
            <a:r>
              <a:rPr lang="pl-PL" sz="1600" dirty="0"/>
              <a:t>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ulotki informacyjne o dobrych praktykach efektywnego wykorzystywania energii,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prezentacja efektywnych energetycznie </a:t>
            </a:r>
            <a:r>
              <a:rPr lang="pl-PL" sz="1600" dirty="0" smtClean="0"/>
              <a:t>urządzeń</a:t>
            </a:r>
          </a:p>
          <a:p>
            <a:pPr marL="342900" lvl="0" indent="-342900">
              <a:buFontTx/>
              <a:buAutoNum type="arabicPeriod" startAt="4"/>
            </a:pPr>
            <a:r>
              <a:rPr lang="pl-PL" dirty="0" smtClean="0"/>
              <a:t>Inwestycja:</a:t>
            </a:r>
            <a:endParaRPr lang="pl-PL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Realizacja założonego planu wykonawczego.</a:t>
            </a:r>
          </a:p>
        </p:txBody>
      </p:sp>
    </p:spTree>
    <p:extLst>
      <p:ext uri="{BB962C8B-B14F-4D97-AF65-F5344CB8AC3E}">
        <p14:creationId xmlns:p14="http://schemas.microsoft.com/office/powerpoint/2010/main" val="9935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rozwoju ARE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13247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400" b="1" dirty="0" smtClean="0"/>
              <a:t>Model nr 3: 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Finansowanie lokalnych inwestycji w sektorze energetycznym –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założenie gwarancji finansowania inwestycji mających na celu zwiększenie wykorzystania lokalnych źródeł energii i poprawy 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efektywności oraz bezpieczeństwa energetycznego w regionie.</a:t>
            </a:r>
            <a:endParaRPr lang="pl-PL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755576" y="3186842"/>
            <a:ext cx="7531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Model finansowania </a:t>
            </a:r>
            <a:r>
              <a:rPr lang="pl-PL" dirty="0" smtClean="0"/>
              <a:t>lokalnych inwestycji w sektorze energetycznym zakłada priorytetowe Inwestycje, które </a:t>
            </a:r>
            <a:r>
              <a:rPr lang="pl-PL" dirty="0"/>
              <a:t>są potrzebne do stworzenia lokalnego systemu produkcji i dystrybucji energii elektrycznej i </a:t>
            </a:r>
            <a:r>
              <a:rPr lang="pl-PL" dirty="0" smtClean="0"/>
              <a:t>ciepła. Głównym celem tego modelu jest </a:t>
            </a:r>
            <a:r>
              <a:rPr lang="pl-PL" dirty="0"/>
              <a:t>zwiększenie wykorzystania lokalnych </a:t>
            </a:r>
            <a:r>
              <a:rPr lang="pl-PL" dirty="0" smtClean="0"/>
              <a:t>źródeł </a:t>
            </a:r>
            <a:r>
              <a:rPr lang="pl-PL" dirty="0"/>
              <a:t>energii </a:t>
            </a:r>
            <a:r>
              <a:rPr lang="pl-PL" dirty="0" smtClean="0"/>
              <a:t>odnawialnej i konwencjonalnej oraz </a:t>
            </a:r>
            <a:r>
              <a:rPr lang="pl-PL" dirty="0"/>
              <a:t>poprawy efektywności </a:t>
            </a:r>
            <a:r>
              <a:rPr lang="pl-PL" dirty="0" smtClean="0"/>
              <a:t>i bezpieczeństwa energetycznego </a:t>
            </a:r>
            <a:r>
              <a:rPr lang="pl-PL" dirty="0"/>
              <a:t>w regionie</a:t>
            </a:r>
          </a:p>
        </p:txBody>
      </p:sp>
    </p:spTree>
    <p:extLst>
      <p:ext uri="{BB962C8B-B14F-4D97-AF65-F5344CB8AC3E}">
        <p14:creationId xmlns:p14="http://schemas.microsoft.com/office/powerpoint/2010/main" val="33055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Bezpieczeństwo energetyczne</a:t>
            </a:r>
          </a:p>
          <a:p>
            <a:r>
              <a:rPr lang="pl-PL" dirty="0" smtClean="0"/>
              <a:t>Autonomiczne Regiony Energetyczne – idea</a:t>
            </a:r>
          </a:p>
          <a:p>
            <a:r>
              <a:rPr lang="pl-PL" dirty="0" smtClean="0"/>
              <a:t>Współczynniki </a:t>
            </a:r>
            <a:r>
              <a:rPr lang="pl-PL" dirty="0"/>
              <a:t>określające rozwój ARE </a:t>
            </a:r>
            <a:endParaRPr lang="pl-PL" dirty="0" smtClean="0"/>
          </a:p>
          <a:p>
            <a:r>
              <a:rPr lang="pl-PL" dirty="0"/>
              <a:t>Mocne/ Słabe strony</a:t>
            </a:r>
            <a:endParaRPr lang="pl-PL" dirty="0" smtClean="0"/>
          </a:p>
          <a:p>
            <a:r>
              <a:rPr lang="pl-PL" dirty="0" smtClean="0"/>
              <a:t>Modele rozwoju ARE</a:t>
            </a: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</a:t>
            </a:r>
            <a:r>
              <a:rPr lang="pl-PL" dirty="0" smtClean="0"/>
              <a:t>ARE</a:t>
            </a:r>
            <a:br>
              <a:rPr lang="pl-PL" dirty="0" smtClean="0"/>
            </a:br>
            <a:r>
              <a:rPr lang="pl-PL" sz="2200" dirty="0" smtClean="0"/>
              <a:t>(model nr3)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79185"/>
              </p:ext>
            </p:extLst>
          </p:nvPr>
        </p:nvGraphicFramePr>
        <p:xfrm>
          <a:off x="-684584" y="260648"/>
          <a:ext cx="5472608" cy="577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339767" y="1340768"/>
            <a:ext cx="55527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/>
              <a:t>Źródła finansowania: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p</a:t>
            </a:r>
            <a:r>
              <a:rPr lang="pl-PL" sz="1600" dirty="0" smtClean="0"/>
              <a:t>oszukiwanie źródeł finansowania inwestycji,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przygotowanie i wdrożenie  mechanizmu finansowania dla inwestorów.</a:t>
            </a:r>
            <a:endParaRPr lang="pl-PL" dirty="0"/>
          </a:p>
          <a:p>
            <a:pPr marL="342900" indent="-342900">
              <a:buFontTx/>
              <a:buAutoNum type="arabicPeriod"/>
            </a:pPr>
            <a:r>
              <a:rPr lang="pl-PL" dirty="0" smtClean="0"/>
              <a:t>Procedury wsparcia inwestycji: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przygotowanie przejrzystych procedur  dla  finansowego wsparcia inwestycji,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utworzenie jednostki samorządowej odpowiedzialnej za procedury finansowania </a:t>
            </a:r>
            <a:endParaRPr lang="pl-PL" sz="1600" dirty="0"/>
          </a:p>
          <a:p>
            <a:pPr marL="342900" lvl="0" indent="-342900">
              <a:buFontTx/>
              <a:buAutoNum type="arabicPeriod"/>
            </a:pPr>
            <a:r>
              <a:rPr lang="pl-PL" dirty="0" smtClean="0"/>
              <a:t>Mechanizmy bezpieczeństwa:</a:t>
            </a:r>
            <a:r>
              <a:rPr lang="pl-PL" sz="1600" dirty="0" smtClean="0"/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przygotowanie mechanizmów minimalizujących ryzyko inwestora na poziomie regionu.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Program dotacji: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otrzymanie dotacji finansowej i realizacja założonych inwestycji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581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</a:t>
            </a:r>
            <a:r>
              <a:rPr lang="pl-PL" dirty="0" smtClean="0"/>
              <a:t>ARE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Model nr 4: </a:t>
            </a:r>
            <a:r>
              <a:rPr lang="pl-PL" sz="2400" dirty="0">
                <a:solidFill>
                  <a:schemeClr val="accent6">
                    <a:lumMod val="75000"/>
                  </a:schemeClr>
                </a:solidFill>
              </a:rPr>
              <a:t>Wzrost akceptacji społecznej dla inwestycji dotyczących lokalnego systemu energetycznego. </a:t>
            </a:r>
            <a:endParaRPr lang="pl-PL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755576" y="3186842"/>
            <a:ext cx="75310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Model wzrostu akceptacji społecznej dla inwestycji związanych z </a:t>
            </a:r>
            <a:r>
              <a:rPr lang="pl-PL" dirty="0" smtClean="0"/>
              <a:t>lokalnym systemem energii można </a:t>
            </a:r>
            <a:r>
              <a:rPr lang="pl-PL" dirty="0"/>
              <a:t>rozpatrywać w </a:t>
            </a:r>
            <a:r>
              <a:rPr lang="pl-PL" dirty="0" smtClean="0"/>
              <a:t>dwojaki sposób. </a:t>
            </a:r>
            <a:r>
              <a:rPr lang="pl-PL" dirty="0"/>
              <a:t>Jeśli inwestycje te są finansowane przez </a:t>
            </a:r>
            <a:r>
              <a:rPr lang="pl-PL" dirty="0" smtClean="0"/>
              <a:t>fundusz regionalny to celem </a:t>
            </a:r>
            <a:r>
              <a:rPr lang="pl-PL" dirty="0"/>
              <a:t>jest uzyskanie akceptacji społecznej dla planowanej inwestycji</a:t>
            </a:r>
            <a:r>
              <a:rPr lang="pl-PL" dirty="0" smtClean="0"/>
              <a:t>. Druga </a:t>
            </a:r>
            <a:r>
              <a:rPr lang="pl-PL" dirty="0"/>
              <a:t>możliwość jest zachęcenie potencjalnych inwestorów (prywatnych, publicznych i przemysłowych) w regionie w celu realizacji inwestycji ze środków własnych lub pozyskanie środków z tego regionu.</a:t>
            </a:r>
          </a:p>
        </p:txBody>
      </p:sp>
    </p:spTree>
    <p:extLst>
      <p:ext uri="{BB962C8B-B14F-4D97-AF65-F5344CB8AC3E}">
        <p14:creationId xmlns:p14="http://schemas.microsoft.com/office/powerpoint/2010/main" val="4411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Modele </a:t>
            </a:r>
            <a:r>
              <a:rPr lang="pl-PL" dirty="0"/>
              <a:t>rozwoju ARE</a:t>
            </a:r>
            <a:br>
              <a:rPr lang="pl-PL" dirty="0"/>
            </a:br>
            <a:r>
              <a:rPr lang="pl-PL" sz="2200" dirty="0" smtClean="0"/>
              <a:t>(model nr4)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480728"/>
              </p:ext>
            </p:extLst>
          </p:nvPr>
        </p:nvGraphicFramePr>
        <p:xfrm>
          <a:off x="-684584" y="260648"/>
          <a:ext cx="5472608" cy="577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339767" y="1340768"/>
            <a:ext cx="55527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Promocja, edukacja mieszkańców: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arsztaty dot. bezpieczeństwa oraz efektywności energetycznej.</a:t>
            </a:r>
          </a:p>
          <a:p>
            <a:pPr marL="342900" indent="-342900">
              <a:buFontTx/>
              <a:buAutoNum type="arabicPeriod"/>
            </a:pPr>
            <a:r>
              <a:rPr lang="pl-PL" dirty="0" smtClean="0"/>
              <a:t>Utworzenie lokalnej grupy: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/>
              <a:t>u</a:t>
            </a:r>
            <a:r>
              <a:rPr lang="pl-PL" sz="1600" dirty="0" smtClean="0"/>
              <a:t>tworzenie aktywnej grupy utworzonej z zaangażowanych mieszkańców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Edukacja dzieci i młodzieży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Dystrybucja materiałów promocyjnych: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dystrybucja darmowych ulotek oraz podręczników na temat efektywności energetycznej.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Strona internetowa ARE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przygotowanie strony internetowej o lokalnym systemie energetycznym i ekologicznych działaniach w regionie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Prezentacja nowoczesnych inwestycji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6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uwagę! </a:t>
            </a:r>
            <a:endParaRPr lang="pl-PL" dirty="0"/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Bezpieczeństwo energetyczne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Wg</a:t>
            </a:r>
            <a:r>
              <a:rPr lang="pl-PL" sz="2400" dirty="0"/>
              <a:t>. Ustawa Prawo </a:t>
            </a:r>
            <a:r>
              <a:rPr lang="pl-PL" sz="2400" dirty="0" smtClean="0"/>
              <a:t>Energetyczne </a:t>
            </a:r>
            <a:r>
              <a:rPr lang="pl-PL" sz="2400" dirty="0"/>
              <a:t>w art. 3 p. </a:t>
            </a:r>
            <a:r>
              <a:rPr lang="pl-PL" sz="2400" dirty="0" smtClean="0"/>
              <a:t>16: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b="1" dirty="0" smtClean="0"/>
              <a:t>Bezpieczeństwo </a:t>
            </a:r>
            <a:r>
              <a:rPr lang="pl-PL" sz="2800" b="1" dirty="0"/>
              <a:t>energetyczne </a:t>
            </a:r>
            <a:r>
              <a:rPr lang="pl-PL" sz="2800" dirty="0"/>
              <a:t>— </a:t>
            </a:r>
            <a:r>
              <a:rPr lang="pl-PL" sz="2800" dirty="0" smtClean="0"/>
              <a:t>stan gospodarki umożliwiający </a:t>
            </a:r>
            <a:r>
              <a:rPr lang="pl-PL" sz="2800" dirty="0"/>
              <a:t>pokrycie perspektywicznego </a:t>
            </a:r>
            <a:r>
              <a:rPr lang="pl-PL" sz="2800" dirty="0" smtClean="0"/>
              <a:t>zapotrzebowania </a:t>
            </a:r>
            <a:r>
              <a:rPr lang="pl-PL" sz="2800" dirty="0"/>
              <a:t>odbiorców </a:t>
            </a:r>
            <a:r>
              <a:rPr lang="pl-PL" sz="2800" dirty="0" smtClean="0"/>
              <a:t>na paliwa </a:t>
            </a:r>
            <a:r>
              <a:rPr lang="pl-PL" sz="2800" dirty="0"/>
              <a:t>i energię, w sposób technicznie i ekonomicznie uzasadniony, przy </a:t>
            </a:r>
            <a:r>
              <a:rPr lang="pl-PL" sz="2800" dirty="0" smtClean="0"/>
              <a:t>zachowaniu wymagań </a:t>
            </a:r>
            <a:r>
              <a:rPr lang="pl-PL" sz="2800" dirty="0"/>
              <a:t>ochrony środowiska.</a:t>
            </a: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Bezpieczeństwo energetyczne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Przy ocenie bezpieczeństwa energetycznego </a:t>
            </a:r>
            <a:r>
              <a:rPr lang="pl-PL" sz="2800" dirty="0" smtClean="0"/>
              <a:t>ważny </a:t>
            </a:r>
            <a:r>
              <a:rPr lang="pl-PL" sz="2800" dirty="0" smtClean="0"/>
              <a:t>jest </a:t>
            </a:r>
            <a:r>
              <a:rPr lang="pl-PL" sz="2800" b="1" dirty="0" smtClean="0"/>
              <a:t>wskaźnik </a:t>
            </a:r>
            <a:r>
              <a:rPr lang="pl-PL" sz="2800" b="1" dirty="0" smtClean="0"/>
              <a:t>pokrycia zapotrzebowania oraz dostępność do energii </a:t>
            </a:r>
            <a:r>
              <a:rPr lang="pl-PL" sz="2800" dirty="0" smtClean="0"/>
              <a:t>przez poszczególne </a:t>
            </a:r>
            <a:r>
              <a:rPr lang="pl-PL" sz="2800" dirty="0"/>
              <a:t>grupy odbiorców. Ponadto trzeba </a:t>
            </a:r>
            <a:r>
              <a:rPr lang="pl-PL" sz="2800" dirty="0" smtClean="0"/>
              <a:t>rozróżnić </a:t>
            </a:r>
            <a:r>
              <a:rPr lang="pl-PL" sz="2800" dirty="0"/>
              <a:t>bezpieczeństwo </a:t>
            </a:r>
            <a:r>
              <a:rPr lang="pl-PL" sz="2800" b="1" dirty="0"/>
              <a:t>krótkookresowe</a:t>
            </a:r>
            <a:r>
              <a:rPr lang="pl-PL" sz="2800" dirty="0"/>
              <a:t> (operacyjne) </a:t>
            </a:r>
            <a:r>
              <a:rPr lang="pl-PL" sz="2800" dirty="0" smtClean="0"/>
              <a:t>oraz bezpieczeństwo </a:t>
            </a:r>
            <a:r>
              <a:rPr lang="pl-PL" sz="2800" b="1" dirty="0"/>
              <a:t>średnio- i długookresowe </a:t>
            </a:r>
            <a:r>
              <a:rPr lang="pl-PL" sz="2800" dirty="0"/>
              <a:t>(taktyczne i strategiczne). </a:t>
            </a:r>
            <a:endParaRPr lang="pl-PL" sz="2400" dirty="0"/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Bezpieczeństwo energetyczne</a:t>
            </a:r>
            <a:br>
              <a:rPr lang="pl-PL" dirty="0" smtClean="0"/>
            </a:br>
            <a:r>
              <a:rPr lang="pl-PL" sz="3100" dirty="0" smtClean="0"/>
              <a:t>(poziomy bezpieczeństwa) 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b="1" dirty="0" smtClean="0"/>
              <a:t>Poziom bezpieczeństwa energetycznego : </a:t>
            </a:r>
          </a:p>
          <a:p>
            <a:pPr algn="just"/>
            <a:r>
              <a:rPr lang="pl-PL" sz="2400" b="1" u="sng" dirty="0" smtClean="0"/>
              <a:t>Gwarantowany:</a:t>
            </a:r>
            <a:r>
              <a:rPr lang="pl-PL" sz="2400" u="sng" dirty="0" smtClean="0"/>
              <a:t> </a:t>
            </a:r>
            <a:r>
              <a:rPr lang="pl-PL" sz="2400" dirty="0" smtClean="0"/>
              <a:t>zapewnienie dostaw energii do grupy odbiorców najbardziej wrażliwych (szpitale, serwerownie systemu bankowego, banki,  </a:t>
            </a:r>
            <a:r>
              <a:rPr lang="pl-PL" sz="2400" dirty="0" err="1" smtClean="0"/>
              <a:t>hydroforownie</a:t>
            </a:r>
            <a:r>
              <a:rPr lang="pl-PL" sz="2400" dirty="0" smtClean="0"/>
              <a:t> itp.),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u="sng" dirty="0" smtClean="0"/>
              <a:t>Gwarantowany – plus: </a:t>
            </a:r>
            <a:r>
              <a:rPr lang="pl-PL" sz="2400" dirty="0" smtClean="0"/>
              <a:t>zapewnienie dostaw energii do grupy odbiorców strategicznych (grupy odbiorców z poziomu gwarantowanego  oraz odbiorcy strategiczni dla regionu),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u="sng" smtClean="0"/>
              <a:t>Podstawowy: </a:t>
            </a:r>
            <a:r>
              <a:rPr lang="pl-PL" sz="2400" smtClean="0"/>
              <a:t>zapewnienie </a:t>
            </a:r>
            <a:r>
              <a:rPr lang="pl-PL" sz="2400" dirty="0" smtClean="0"/>
              <a:t>dostaw do wszystkich grup odbiorców (wszyscy z powyższych poziomów bezpieczeństwa + odbiorcy indywidualni i przemysłowi).</a:t>
            </a: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Autonomiczne Regiony Energetyczne</a:t>
            </a:r>
            <a:br>
              <a:rPr lang="pl-PL" dirty="0" smtClean="0"/>
            </a:br>
            <a:r>
              <a:rPr lang="pl-PL" dirty="0" smtClean="0"/>
              <a:t> - idea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u="sng" dirty="0" smtClean="0"/>
              <a:t>Obszar terytorialny ARE pozwala na:</a:t>
            </a:r>
          </a:p>
          <a:p>
            <a:r>
              <a:rPr lang="pl-PL" dirty="0" smtClean="0"/>
              <a:t>wzmocnienie </a:t>
            </a:r>
            <a:r>
              <a:rPr lang="pl-PL" dirty="0"/>
              <a:t>pozycji konsumentów i </a:t>
            </a:r>
            <a:r>
              <a:rPr lang="pl-PL" dirty="0" smtClean="0"/>
              <a:t>lepsze rozpoznanie </a:t>
            </a:r>
            <a:r>
              <a:rPr lang="pl-PL" dirty="0"/>
              <a:t>ich potrzeb </a:t>
            </a:r>
            <a:r>
              <a:rPr lang="pl-PL" dirty="0" smtClean="0"/>
              <a:t>energetycznych</a:t>
            </a:r>
            <a:r>
              <a:rPr lang="pl-PL" dirty="0"/>
              <a:t>,</a:t>
            </a:r>
            <a:endParaRPr lang="pl-PL" dirty="0" smtClean="0"/>
          </a:p>
          <a:p>
            <a:r>
              <a:rPr lang="pl-PL" dirty="0" smtClean="0"/>
              <a:t>wykorzystanie lokalnych zasobów energetycznych, </a:t>
            </a:r>
          </a:p>
          <a:p>
            <a:r>
              <a:rPr lang="pl-PL" dirty="0" smtClean="0"/>
              <a:t>skracanie drogi dystrybucji energii i różnych form energii (redukcja strat </a:t>
            </a:r>
            <a:r>
              <a:rPr lang="pl-PL" dirty="0" err="1" smtClean="0"/>
              <a:t>przesyłu</a:t>
            </a:r>
            <a:r>
              <a:rPr lang="pl-PL" dirty="0" smtClean="0"/>
              <a:t> energii), </a:t>
            </a:r>
          </a:p>
          <a:p>
            <a:r>
              <a:rPr lang="pl-PL" dirty="0" smtClean="0"/>
              <a:t>tworzenie wielopoziomowego bezpieczeństwa energetycznego, </a:t>
            </a:r>
          </a:p>
          <a:p>
            <a:r>
              <a:rPr lang="pl-PL" dirty="0" smtClean="0"/>
              <a:t>implementacje lokalnego systemu zarządzania energią (</a:t>
            </a:r>
            <a:r>
              <a:rPr lang="pl-PL" dirty="0" err="1" smtClean="0"/>
              <a:t>przesyłu</a:t>
            </a:r>
            <a:r>
              <a:rPr lang="pl-PL" dirty="0" smtClean="0"/>
              <a:t>, akumulacji)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ARE</a:t>
            </a:r>
            <a:endParaRPr lang="pl-PL" dirty="0"/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u="sng" dirty="0"/>
              <a:t>Aby skutecznie działać w </a:t>
            </a:r>
            <a:r>
              <a:rPr lang="pl-PL" u="sng" dirty="0" smtClean="0"/>
              <a:t>obszarze efektywności energetycznej w obrębie ARE konieczne jest:</a:t>
            </a:r>
          </a:p>
          <a:p>
            <a:r>
              <a:rPr lang="pl-PL" dirty="0" smtClean="0"/>
              <a:t>zaangażowanie </a:t>
            </a:r>
            <a:r>
              <a:rPr lang="pl-PL" dirty="0"/>
              <a:t>władz lokalnych i </a:t>
            </a:r>
            <a:r>
              <a:rPr lang="pl-PL" dirty="0" smtClean="0"/>
              <a:t>samorządowych, </a:t>
            </a:r>
          </a:p>
          <a:p>
            <a:r>
              <a:rPr lang="pl-PL" dirty="0" smtClean="0"/>
              <a:t>korelacja </a:t>
            </a:r>
            <a:r>
              <a:rPr lang="pl-PL" dirty="0"/>
              <a:t>strategii gminy </a:t>
            </a:r>
            <a:r>
              <a:rPr lang="pl-PL" dirty="0" smtClean="0"/>
              <a:t>z niezbędnymi planami inwestycyjnymi,</a:t>
            </a:r>
          </a:p>
          <a:p>
            <a:r>
              <a:rPr lang="pl-PL" dirty="0" smtClean="0"/>
              <a:t>monitorowanie problemów </a:t>
            </a:r>
            <a:r>
              <a:rPr lang="pl-PL" dirty="0"/>
              <a:t>związanych z finansowaniem.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u="sng" dirty="0" smtClean="0"/>
              <a:t>W </a:t>
            </a:r>
            <a:r>
              <a:rPr lang="pl-PL" u="sng" dirty="0"/>
              <a:t>kontekście rozwoju energetyki regionalnej ważne </a:t>
            </a:r>
            <a:r>
              <a:rPr lang="pl-PL" u="sng" dirty="0" smtClean="0"/>
              <a:t>jest:</a:t>
            </a:r>
          </a:p>
          <a:p>
            <a:r>
              <a:rPr lang="pl-PL" dirty="0" smtClean="0"/>
              <a:t>zrestrukturyzowanie infrastruktury energetycznej, </a:t>
            </a:r>
          </a:p>
          <a:p>
            <a:r>
              <a:rPr lang="pl-PL" dirty="0" smtClean="0"/>
              <a:t>rozbudowanie </a:t>
            </a:r>
            <a:r>
              <a:rPr lang="pl-PL" dirty="0"/>
              <a:t>sieci </a:t>
            </a:r>
            <a:r>
              <a:rPr lang="pl-PL" dirty="0" smtClean="0"/>
              <a:t>przesyłowej </a:t>
            </a:r>
            <a:r>
              <a:rPr lang="pl-PL" dirty="0"/>
              <a:t>i </a:t>
            </a:r>
            <a:r>
              <a:rPr lang="pl-PL" dirty="0" smtClean="0"/>
              <a:t>dostosowanie jej </a:t>
            </a:r>
            <a:r>
              <a:rPr lang="pl-PL" dirty="0"/>
              <a:t>do aktualnych potrzeb </a:t>
            </a:r>
            <a:r>
              <a:rPr lang="pl-PL" dirty="0" smtClean="0"/>
              <a:t>odbiorców </a:t>
            </a:r>
            <a:r>
              <a:rPr lang="pl-PL" dirty="0"/>
              <a:t>(zwłaszcza na obszarach wiejskich</a:t>
            </a:r>
            <a:r>
              <a:rPr lang="pl-PL" dirty="0" smtClean="0"/>
              <a:t>),</a:t>
            </a:r>
          </a:p>
          <a:p>
            <a:r>
              <a:rPr lang="pl-PL" dirty="0" smtClean="0"/>
              <a:t>monitorowanie </a:t>
            </a:r>
            <a:r>
              <a:rPr lang="pl-PL" dirty="0"/>
              <a:t>lokalnych potrzeb </a:t>
            </a:r>
            <a:r>
              <a:rPr lang="pl-PL" dirty="0" smtClean="0"/>
              <a:t>energetycznych odbiorcy końcowego.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98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ARE - 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1319" y="1268760"/>
            <a:ext cx="8229600" cy="3052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/>
              <a:t>Autonomiczne Regiony Energetyczne </a:t>
            </a:r>
            <a:r>
              <a:rPr lang="pl-PL" sz="2400" dirty="0" smtClean="0"/>
              <a:t>to część lub całość regionu podlegający lokalnej Jednostce Samorządowej, wraz z niezbędną infrastrukturą techniczną  i organizacyjną, gdzie prowadzona jest niezależna polityka energetyczna z uwzględnieniem wszystkich lub tylko części form energii wykorzystywanych przez mieszkańców, instytucje lub przedsiębiorstwa, oraz wykorzystująca lokalnie dostępne źródła energii w pierwszej kolejności.  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39551" y="4525669"/>
            <a:ext cx="8073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Wskaźnik  pokrycia zapotrzebowania energii konsumentów danego regionu może sięgać </a:t>
            </a:r>
            <a:r>
              <a:rPr lang="pl-PL" sz="2400" b="1" dirty="0" smtClean="0"/>
              <a:t>od kilku do 100% (!)</a:t>
            </a:r>
          </a:p>
        </p:txBody>
      </p:sp>
    </p:spTree>
    <p:extLst>
      <p:ext uri="{BB962C8B-B14F-4D97-AF65-F5344CB8AC3E}">
        <p14:creationId xmlns:p14="http://schemas.microsoft.com/office/powerpoint/2010/main" val="23474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Współczynniki określające rozwój 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Pod kątem rozwoju systemu bezpieczeństwa energetycznego w regionie można wyróżnić współczynniki: </a:t>
            </a:r>
          </a:p>
          <a:p>
            <a:r>
              <a:rPr lang="pl-PL" sz="2400" dirty="0" smtClean="0"/>
              <a:t>techniczne</a:t>
            </a:r>
          </a:p>
          <a:p>
            <a:pPr lvl="1"/>
            <a:r>
              <a:rPr lang="pl-PL" sz="2000" dirty="0" smtClean="0"/>
              <a:t>krótkie drogi transportu nośników energii,</a:t>
            </a:r>
          </a:p>
          <a:p>
            <a:pPr lvl="1"/>
            <a:r>
              <a:rPr lang="pl-PL" sz="2000" dirty="0" smtClean="0"/>
              <a:t>ograniczona liczba użytkowników, pozwalająca na lepsze dostosowanie systemu do indywidualnych potrzeb,</a:t>
            </a:r>
          </a:p>
          <a:p>
            <a:pPr lvl="1"/>
            <a:r>
              <a:rPr lang="pl-PL" sz="2000" dirty="0"/>
              <a:t>s</a:t>
            </a:r>
            <a:r>
              <a:rPr lang="pl-PL" sz="2000" dirty="0" smtClean="0"/>
              <a:t>posoby akumulacji energii w najbardziej użytecznej formie.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rawne</a:t>
            </a:r>
          </a:p>
          <a:p>
            <a:pPr lvl="1"/>
            <a:r>
              <a:rPr lang="pl-PL" sz="2000" dirty="0"/>
              <a:t>m</a:t>
            </a:r>
            <a:r>
              <a:rPr lang="pl-PL" sz="2000" dirty="0" smtClean="0"/>
              <a:t>iędzynarodowe prawo , </a:t>
            </a:r>
          </a:p>
          <a:p>
            <a:pPr lvl="1"/>
            <a:r>
              <a:rPr lang="pl-PL" sz="2000" dirty="0"/>
              <a:t>d</a:t>
            </a:r>
            <a:r>
              <a:rPr lang="pl-PL" sz="2000" dirty="0" smtClean="0"/>
              <a:t>yrektywy, </a:t>
            </a:r>
          </a:p>
          <a:p>
            <a:pPr lvl="1"/>
            <a:r>
              <a:rPr lang="pl-PL" sz="2000" dirty="0"/>
              <a:t>k</a:t>
            </a:r>
            <a:r>
              <a:rPr lang="pl-PL" sz="2000" dirty="0" smtClean="0"/>
              <a:t>olorowe certyfikaty</a:t>
            </a:r>
          </a:p>
          <a:p>
            <a:endParaRPr lang="pl-PL" sz="2400" dirty="0" smtClean="0"/>
          </a:p>
        </p:txBody>
      </p:sp>
      <p:pic>
        <p:nvPicPr>
          <p:cNvPr id="4" name="Obraz 3" descr="Opis: EU-regional-development_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67" y="6107320"/>
            <a:ext cx="1842045" cy="54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entra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13" y="6081524"/>
            <a:ext cx="1743334" cy="5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3444"/>
          <a:stretch>
            <a:fillRect/>
          </a:stretch>
        </p:blipFill>
        <p:spPr bwMode="auto">
          <a:xfrm>
            <a:off x="7284169" y="6031432"/>
            <a:ext cx="1328518" cy="70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6141906"/>
            <a:ext cx="2964523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1528</Words>
  <Application>Microsoft Office PowerPoint</Application>
  <PresentationFormat>Pokaz na ekranie (4:3)</PresentationFormat>
  <Paragraphs>195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Autonomiczne Regiony Energetyczne (ARE) – przegląd możliwych rozwiązań. </vt:lpstr>
      <vt:lpstr>Plan prezentacji</vt:lpstr>
      <vt:lpstr>Bezpieczeństwo energetyczne </vt:lpstr>
      <vt:lpstr>Bezpieczeństwo energetyczne </vt:lpstr>
      <vt:lpstr>Bezpieczeństwo energetyczne (poziomy bezpieczeństwa) </vt:lpstr>
      <vt:lpstr>Autonomiczne Regiony Energetyczne  - idea</vt:lpstr>
      <vt:lpstr>ARE</vt:lpstr>
      <vt:lpstr>ARE - definicja</vt:lpstr>
      <vt:lpstr>Współczynniki określające rozwój ARE</vt:lpstr>
      <vt:lpstr>Współczynniki określające rozwój ARE</vt:lpstr>
      <vt:lpstr>Mocne/ Słabe strony ARE</vt:lpstr>
      <vt:lpstr>Modele rozwoju ARE</vt:lpstr>
      <vt:lpstr>Modele rozwoju ARE </vt:lpstr>
      <vt:lpstr>Modele rozwoju ARE (model nr1) </vt:lpstr>
      <vt:lpstr>Modele rozwoju ARE (model nr1) </vt:lpstr>
      <vt:lpstr>Modele rozwoju ARE </vt:lpstr>
      <vt:lpstr>Modele rozwoju ARE (model nr2) </vt:lpstr>
      <vt:lpstr>Modele rozwoju ARE (model nr2) </vt:lpstr>
      <vt:lpstr>Modele rozwoju ARE </vt:lpstr>
      <vt:lpstr>Modele rozwoju ARE (model nr3) </vt:lpstr>
      <vt:lpstr>Modele rozwoju ARE </vt:lpstr>
      <vt:lpstr>Modele rozwoju ARE (model nr4) </vt:lpstr>
      <vt:lpstr>Dziękuję za uwagę!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</dc:creator>
  <cp:lastModifiedBy>ps</cp:lastModifiedBy>
  <cp:revision>83</cp:revision>
  <cp:lastPrinted>2014-11-24T09:17:05Z</cp:lastPrinted>
  <dcterms:created xsi:type="dcterms:W3CDTF">2014-11-20T08:56:10Z</dcterms:created>
  <dcterms:modified xsi:type="dcterms:W3CDTF">2014-11-24T15:23:05Z</dcterms:modified>
</cp:coreProperties>
</file>