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17"/>
  </p:notesMasterIdLst>
  <p:handoutMasterIdLst>
    <p:handoutMasterId r:id="rId18"/>
  </p:handoutMasterIdLst>
  <p:sldIdLst>
    <p:sldId id="257" r:id="rId5"/>
    <p:sldId id="297" r:id="rId6"/>
    <p:sldId id="294" r:id="rId7"/>
    <p:sldId id="292" r:id="rId8"/>
    <p:sldId id="293" r:id="rId9"/>
    <p:sldId id="295" r:id="rId10"/>
    <p:sldId id="288" r:id="rId11"/>
    <p:sldId id="289" r:id="rId12"/>
    <p:sldId id="290" r:id="rId13"/>
    <p:sldId id="291" r:id="rId14"/>
    <p:sldId id="296" r:id="rId15"/>
    <p:sldId id="259" r:id="rId16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1CB8CF"/>
    <a:srgbClr val="FFCC00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75" autoAdjust="0"/>
  </p:normalViewPr>
  <p:slideViewPr>
    <p:cSldViewPr>
      <p:cViewPr varScale="1">
        <p:scale>
          <a:sx n="118" d="100"/>
          <a:sy n="118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F77F5-76FF-FC42-983B-F4FBBE276042}" type="datetimeFigureOut">
              <a:rPr lang="de-DE" smtClean="0"/>
              <a:t>26.06.17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3A1D1-9C33-7240-9CAF-68C5A2C34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311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26.06.17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5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7563"/>
            <a:ext cx="5038344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www.interregeurope.eu/projectacronym</a:t>
            </a:r>
            <a:endParaRPr lang="en-GB" dirty="0"/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 dirty="0" smtClean="0"/>
              <a:t>Project </a:t>
            </a:r>
            <a:r>
              <a:rPr lang="fr-FR" sz="1600" i="1" dirty="0" err="1" smtClean="0"/>
              <a:t>smedia</a:t>
            </a:r>
            <a:endParaRPr lang="en-GB" sz="1600" i="1" dirty="0"/>
          </a:p>
        </p:txBody>
      </p:sp>
      <p:pic>
        <p:nvPicPr>
          <p:cNvPr id="17" name="Image 1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7563"/>
            <a:ext cx="5038344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7563"/>
            <a:ext cx="5038344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1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1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4.xml"/><Relationship Id="rId3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7563"/>
            <a:ext cx="5038344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60" y="231997"/>
            <a:ext cx="1423695" cy="7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7" r:id="rId8"/>
    <p:sldLayoutId id="2147483676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‹Nr.›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85558" cy="7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critica</a:t>
            </a:r>
            <a:r>
              <a:rPr lang="fr-FR" dirty="0" err="1" smtClean="0"/>
              <a:t>l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on the REMIX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paper</a:t>
            </a:r>
            <a:r>
              <a:rPr lang="fr-FR" dirty="0" smtClean="0"/>
              <a:t> input of </a:t>
            </a:r>
            <a:r>
              <a:rPr lang="fr-FR" dirty="0" err="1" smtClean="0"/>
              <a:t>Austria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mtClean="0"/>
              <a:t>Dr Wolfgang Reimer, GKZ -  26 </a:t>
            </a:r>
            <a:r>
              <a:rPr lang="fr-FR" dirty="0" err="1" smtClean="0"/>
              <a:t>June</a:t>
            </a:r>
            <a:r>
              <a:rPr lang="fr-FR" dirty="0" smtClean="0"/>
              <a:t> 2017 </a:t>
            </a:r>
            <a:r>
              <a:rPr lang="en-GB" dirty="0" smtClean="0">
                <a:sym typeface="Webdings" panose="05030102010509060703" pitchFamily="18" charset="2"/>
              </a:rPr>
              <a:t>REMIX </a:t>
            </a:r>
            <a:r>
              <a:rPr lang="fr-FR" dirty="0" smtClean="0"/>
              <a:t>Workshop Leoben, </a:t>
            </a:r>
            <a:r>
              <a:rPr lang="fr-FR" dirty="0" err="1" smtClean="0"/>
              <a:t>Austria</a:t>
            </a:r>
            <a:endParaRPr lang="fr-FR" dirty="0"/>
          </a:p>
        </p:txBody>
      </p:sp>
      <p:sp>
        <p:nvSpPr>
          <p:cNvPr id="3" name="Textfeld 2"/>
          <p:cNvSpPr txBox="1"/>
          <p:nvPr/>
        </p:nvSpPr>
        <p:spPr>
          <a:xfrm>
            <a:off x="7759700" y="167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2600" y="3149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1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3251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7884368" y="3140968"/>
            <a:ext cx="1008112" cy="57606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75656" y="5805264"/>
            <a:ext cx="7327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Styria</a:t>
            </a:r>
            <a:r>
              <a:rPr lang="de-DE" dirty="0" err="1" smtClean="0"/>
              <a:t>´s</a:t>
            </a:r>
            <a:r>
              <a:rPr lang="de-DE" dirty="0" smtClean="0"/>
              <a:t> Regional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elevates</a:t>
            </a:r>
            <a:r>
              <a:rPr lang="de-DE" dirty="0" smtClean="0"/>
              <a:t> „</a:t>
            </a:r>
            <a:r>
              <a:rPr lang="de-DE" dirty="0" err="1" smtClean="0"/>
              <a:t>materials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links</a:t>
            </a:r>
          </a:p>
          <a:p>
            <a:r>
              <a:rPr lang="de-DE" dirty="0" err="1"/>
              <a:t>i</a:t>
            </a:r>
            <a:r>
              <a:rPr lang="de-DE" dirty="0" err="1" smtClean="0"/>
              <a:t>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,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>. </a:t>
            </a:r>
            <a:r>
              <a:rPr lang="de-DE" dirty="0" err="1" smtClean="0"/>
              <a:t>They</a:t>
            </a:r>
            <a:r>
              <a:rPr lang="de-DE" dirty="0" smtClean="0"/>
              <a:t> stand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endParaRPr lang="de-DE" dirty="0" smtClean="0"/>
          </a:p>
          <a:p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89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81369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3568" y="980728"/>
            <a:ext cx="81781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Austria</a:t>
            </a:r>
            <a:r>
              <a:rPr lang="de-DE" dirty="0" err="1" smtClean="0"/>
              <a:t>´s</a:t>
            </a:r>
            <a:r>
              <a:rPr lang="de-DE" dirty="0" smtClean="0"/>
              <a:t> RIS3 </a:t>
            </a:r>
            <a:r>
              <a:rPr lang="de-DE" dirty="0" err="1" smtClean="0"/>
              <a:t>chart</a:t>
            </a:r>
            <a:r>
              <a:rPr lang="de-DE" dirty="0" smtClean="0"/>
              <a:t>, </a:t>
            </a:r>
          </a:p>
          <a:p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capabilities</a:t>
            </a:r>
            <a:r>
              <a:rPr lang="de-DE" dirty="0" smtClean="0"/>
              <a:t> „</a:t>
            </a:r>
            <a:r>
              <a:rPr lang="de-DE" dirty="0" err="1" smtClean="0"/>
              <a:t>mining</a:t>
            </a:r>
            <a:r>
              <a:rPr lang="de-DE" dirty="0" smtClean="0"/>
              <a:t>“ </a:t>
            </a:r>
            <a:r>
              <a:rPr lang="de-DE" dirty="0" err="1" smtClean="0"/>
              <a:t>stands</a:t>
            </a:r>
            <a:r>
              <a:rPr lang="de-DE" dirty="0" smtClean="0"/>
              <a:t> </a:t>
            </a:r>
            <a:r>
              <a:rPr lang="de-DE" dirty="0" err="1" smtClean="0"/>
              <a:t>closest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if</a:t>
            </a:r>
            <a:r>
              <a:rPr lang="de-DE" dirty="0" smtClean="0"/>
              <a:t> so –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manufactoring</a:t>
            </a:r>
            <a:r>
              <a:rPr lang="de-DE" dirty="0" smtClean="0"/>
              <a:t>; but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endParaRPr lang="de-DE" dirty="0" smtClean="0"/>
          </a:p>
          <a:p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,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valorise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intense</a:t>
            </a:r>
            <a:r>
              <a:rPr lang="de-DE" dirty="0" smtClean="0"/>
              <a:t> </a:t>
            </a:r>
            <a:r>
              <a:rPr lang="de-DE" dirty="0" err="1" smtClean="0"/>
              <a:t>metallurgical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know-how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01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794519"/>
          </a:xfrm>
        </p:spPr>
        <p:txBody>
          <a:bodyPr/>
          <a:lstStyle/>
          <a:p>
            <a:r>
              <a:rPr lang="fr-FR" dirty="0" err="1" smtClean="0"/>
              <a:t>Glück</a:t>
            </a:r>
            <a:r>
              <a:rPr lang="fr-FR" dirty="0" smtClean="0"/>
              <a:t> </a:t>
            </a:r>
            <a:r>
              <a:rPr lang="fr-FR" dirty="0" err="1" smtClean="0"/>
              <a:t>Auf</a:t>
            </a:r>
            <a:r>
              <a:rPr lang="fr-FR" dirty="0" smtClean="0"/>
              <a:t>! 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Questions </a:t>
            </a:r>
            <a:r>
              <a:rPr lang="fr-FR" dirty="0" err="1" smtClean="0"/>
              <a:t>welcome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REMIX </a:t>
            </a:r>
            <a:r>
              <a:rPr lang="de-DE" dirty="0" err="1" smtClean="0"/>
              <a:t>proposal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 </a:t>
            </a:r>
          </a:p>
          <a:p>
            <a:r>
              <a:rPr lang="de-DE" dirty="0"/>
              <a:t>Smart </a:t>
            </a:r>
            <a:r>
              <a:rPr lang="de-DE" dirty="0" err="1"/>
              <a:t>and</a:t>
            </a:r>
            <a:r>
              <a:rPr lang="de-DE" dirty="0"/>
              <a:t> Green Mining </a:t>
            </a:r>
            <a:r>
              <a:rPr lang="de-DE" dirty="0" err="1"/>
              <a:t>Regions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EU (REMIX) </a:t>
            </a:r>
            <a:r>
              <a:rPr lang="de-DE" dirty="0" err="1" smtClean="0"/>
              <a:t>dealing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,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hampering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in </a:t>
            </a:r>
            <a:r>
              <a:rPr lang="de-DE" dirty="0" smtClean="0"/>
              <a:t>EU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/>
              <a:t>REMIX </a:t>
            </a:r>
            <a:r>
              <a:rPr lang="de-DE" dirty="0" err="1"/>
              <a:t>encourages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practices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advance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establishment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regional </a:t>
            </a:r>
            <a:r>
              <a:rPr lang="de-DE" u="sng" dirty="0" err="1">
                <a:solidFill>
                  <a:srgbClr val="FF0000"/>
                </a:solidFill>
              </a:rPr>
              <a:t>industrial</a:t>
            </a:r>
            <a:r>
              <a:rPr lang="de-DE" u="sng" dirty="0">
                <a:solidFill>
                  <a:srgbClr val="FF0000"/>
                </a:solidFill>
              </a:rPr>
              <a:t> </a:t>
            </a:r>
            <a:r>
              <a:rPr lang="de-DE" u="sng" dirty="0" err="1">
                <a:solidFill>
                  <a:srgbClr val="FF0000"/>
                </a:solidFill>
              </a:rPr>
              <a:t>value</a:t>
            </a:r>
            <a:r>
              <a:rPr lang="de-DE" u="sng" dirty="0">
                <a:solidFill>
                  <a:srgbClr val="FF0000"/>
                </a:solidFill>
              </a:rPr>
              <a:t> </a:t>
            </a:r>
            <a:r>
              <a:rPr lang="de-DE" u="sng" dirty="0" err="1">
                <a:solidFill>
                  <a:srgbClr val="FF0000"/>
                </a:solidFill>
              </a:rPr>
              <a:t>chains</a:t>
            </a:r>
            <a:r>
              <a:rPr lang="de-DE" u="sng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in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mining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involving</a:t>
            </a:r>
            <a:r>
              <a:rPr lang="de-DE" dirty="0"/>
              <a:t> large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actors</a:t>
            </a:r>
            <a:r>
              <a:rPr lang="de-DE" dirty="0" smtClean="0"/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generate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more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growth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jobs</a:t>
            </a:r>
            <a:r>
              <a:rPr lang="de-DE" dirty="0"/>
              <a:t>.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synergic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, </a:t>
            </a:r>
            <a:r>
              <a:rPr lang="de-DE" dirty="0" err="1">
                <a:solidFill>
                  <a:srgbClr val="FF0000"/>
                </a:solidFill>
              </a:rPr>
              <a:t>which</a:t>
            </a:r>
            <a:r>
              <a:rPr lang="de-DE" dirty="0">
                <a:solidFill>
                  <a:srgbClr val="FF0000"/>
                </a:solidFill>
              </a:rPr>
              <a:t> will </a:t>
            </a:r>
            <a:r>
              <a:rPr lang="de-DE" dirty="0" err="1">
                <a:solidFill>
                  <a:srgbClr val="FF0000"/>
                </a:solidFill>
              </a:rPr>
              <a:t>boost</a:t>
            </a:r>
            <a:r>
              <a:rPr lang="de-DE" dirty="0">
                <a:solidFill>
                  <a:srgbClr val="FF0000"/>
                </a:solidFill>
              </a:rPr>
              <a:t> EU </a:t>
            </a:r>
            <a:r>
              <a:rPr lang="de-DE" dirty="0" err="1">
                <a:solidFill>
                  <a:srgbClr val="FF0000"/>
                </a:solidFill>
              </a:rPr>
              <a:t>competitiveness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stimulates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,</a:t>
            </a:r>
          </a:p>
          <a:p>
            <a:r>
              <a:rPr lang="de-DE" dirty="0">
                <a:solidFill>
                  <a:srgbClr val="FF0000"/>
                </a:solidFill>
              </a:rPr>
              <a:t>Growth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Jobs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SME </a:t>
            </a:r>
            <a:r>
              <a:rPr lang="de-DE" dirty="0" err="1" smtClean="0">
                <a:solidFill>
                  <a:srgbClr val="FF0000"/>
                </a:solidFill>
              </a:rPr>
              <a:t>industries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  <a:p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regional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leading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more</a:t>
            </a:r>
            <a:r>
              <a:rPr lang="de-DE" dirty="0">
                <a:solidFill>
                  <a:srgbClr val="FF0000"/>
                </a:solidFill>
              </a:rPr>
              <a:t> transparent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secure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environment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investments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1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17032"/>
            <a:ext cx="4046910" cy="240176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0" y="764704"/>
            <a:ext cx="3992105" cy="5606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4788024" y="1340768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b="1" dirty="0" smtClean="0"/>
              <a:t>Austrian Mineral Resources Plan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/>
              <a:t>:</a:t>
            </a:r>
            <a:r>
              <a:rPr lang="de-DE" dirty="0" smtClean="0"/>
              <a:t>„smart“ „</a:t>
            </a:r>
            <a:r>
              <a:rPr lang="de-DE" dirty="0" err="1" smtClean="0"/>
              <a:t>specialisation</a:t>
            </a:r>
            <a:r>
              <a:rPr lang="de-DE" dirty="0" smtClean="0"/>
              <a:t>“ „</a:t>
            </a:r>
            <a:r>
              <a:rPr lang="de-DE" dirty="0" err="1" smtClean="0"/>
              <a:t>innovation</a:t>
            </a:r>
            <a:r>
              <a:rPr lang="de-DE" dirty="0" smtClean="0"/>
              <a:t>“, </a:t>
            </a:r>
            <a:r>
              <a:rPr lang="de-DE" dirty="0" err="1" smtClean="0"/>
              <a:t>except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preface</a:t>
            </a:r>
            <a:r>
              <a:rPr lang="de-DE" dirty="0" smtClean="0"/>
              <a:t> (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European Innovation </a:t>
            </a:r>
            <a:r>
              <a:rPr lang="de-DE" dirty="0" err="1" smtClean="0"/>
              <a:t>Partnership</a:t>
            </a:r>
            <a:r>
              <a:rPr lang="de-DE" dirty="0" smtClean="0"/>
              <a:t> on </a:t>
            </a:r>
            <a:r>
              <a:rPr lang="de-DE" dirty="0" err="1" smtClean="0"/>
              <a:t>Raw</a:t>
            </a:r>
            <a:r>
              <a:rPr lang="de-DE" dirty="0" smtClean="0"/>
              <a:t> Materials)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51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437112"/>
            <a:ext cx="4094088" cy="171636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3" y="260648"/>
            <a:ext cx="4285497" cy="604867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32040" y="1556792"/>
            <a:ext cx="41222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Austrian Innovation </a:t>
            </a:r>
            <a:r>
              <a:rPr lang="de-DE" b="1" dirty="0" err="1" smtClean="0"/>
              <a:t>Strategy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/>
              <a:t>„Innovation </a:t>
            </a:r>
            <a:r>
              <a:rPr lang="de-DE" b="1" dirty="0" err="1"/>
              <a:t>drivers</a:t>
            </a:r>
            <a:r>
              <a:rPr lang="de-DE" b="1" dirty="0"/>
              <a:t>“: </a:t>
            </a:r>
            <a:r>
              <a:rPr lang="de-DE" b="1" dirty="0" err="1"/>
              <a:t>investment</a:t>
            </a:r>
            <a:r>
              <a:rPr lang="de-DE" b="1" dirty="0"/>
              <a:t> in:</a:t>
            </a:r>
          </a:p>
          <a:p>
            <a:endParaRPr lang="de-DE" dirty="0"/>
          </a:p>
          <a:p>
            <a:r>
              <a:rPr lang="de-DE" dirty="0" err="1"/>
              <a:t>research</a:t>
            </a:r>
            <a:r>
              <a:rPr lang="de-DE" dirty="0"/>
              <a:t>, </a:t>
            </a:r>
            <a:r>
              <a:rPr lang="de-DE" dirty="0" err="1"/>
              <a:t>technology</a:t>
            </a:r>
            <a:r>
              <a:rPr lang="de-DE" dirty="0"/>
              <a:t>, </a:t>
            </a:r>
            <a:r>
              <a:rPr lang="de-DE" dirty="0" err="1"/>
              <a:t>innovation</a:t>
            </a:r>
            <a:r>
              <a:rPr lang="de-DE" dirty="0"/>
              <a:t> </a:t>
            </a:r>
            <a:r>
              <a:rPr lang="de-DE" dirty="0" err="1"/>
              <a:t>and</a:t>
            </a:r>
            <a:endParaRPr lang="de-DE" dirty="0"/>
          </a:p>
          <a:p>
            <a:r>
              <a:rPr lang="de-DE" dirty="0"/>
              <a:t>Education. 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6889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5919316" cy="512051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6021288"/>
            <a:ext cx="7964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....in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document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on „</a:t>
            </a:r>
            <a:r>
              <a:rPr lang="de-DE" dirty="0" err="1" smtClean="0"/>
              <a:t>mining</a:t>
            </a:r>
            <a:r>
              <a:rPr lang="de-DE" dirty="0" smtClean="0"/>
              <a:t>“, „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“; 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only</a:t>
            </a:r>
            <a:r>
              <a:rPr lang="de-DE" dirty="0" smtClean="0"/>
              <a:t>: biogene </a:t>
            </a:r>
            <a:r>
              <a:rPr lang="de-DE" dirty="0" err="1" smtClean="0"/>
              <a:t>natural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889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smtClean="0">
                <a:solidFill>
                  <a:schemeClr val="tx1"/>
                </a:solidFill>
              </a:rPr>
              <a:t>Smart </a:t>
            </a:r>
            <a:r>
              <a:rPr lang="de-DE" sz="1800" dirty="0" err="1" smtClean="0">
                <a:solidFill>
                  <a:schemeClr val="tx1"/>
                </a:solidFill>
              </a:rPr>
              <a:t>specialisation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ancored</a:t>
            </a:r>
            <a:r>
              <a:rPr lang="de-DE" sz="1800" dirty="0" smtClean="0">
                <a:solidFill>
                  <a:schemeClr val="tx1"/>
                </a:solidFill>
              </a:rPr>
              <a:t> in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RIS3 </a:t>
            </a:r>
            <a:r>
              <a:rPr lang="de-DE" sz="1800" dirty="0" err="1" smtClean="0">
                <a:solidFill>
                  <a:schemeClr val="tx1"/>
                </a:solidFill>
              </a:rPr>
              <a:t>Policy</a:t>
            </a:r>
            <a:r>
              <a:rPr lang="de-DE" sz="1800" dirty="0" smtClean="0">
                <a:solidFill>
                  <a:schemeClr val="tx1"/>
                </a:solidFill>
              </a:rPr>
              <a:t> Framework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60848"/>
            <a:ext cx="6228184" cy="43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7365276" cy="509638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955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...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splitted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National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Regional </a:t>
            </a:r>
            <a:r>
              <a:rPr lang="de-DE" dirty="0" err="1" smtClean="0"/>
              <a:t>Strategies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02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5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922" y="2708920"/>
            <a:ext cx="5800526" cy="401117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23528" y="620688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The Regional </a:t>
            </a:r>
            <a:r>
              <a:rPr lang="de-DE" dirty="0" err="1" smtClean="0"/>
              <a:t>Strategies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strong </a:t>
            </a:r>
            <a:r>
              <a:rPr lang="de-DE" dirty="0" err="1" smtClean="0"/>
              <a:t>focus</a:t>
            </a:r>
            <a:r>
              <a:rPr lang="de-DE" dirty="0" smtClean="0"/>
              <a:t> on „</a:t>
            </a:r>
            <a:r>
              <a:rPr lang="de-DE" dirty="0" err="1" smtClean="0"/>
              <a:t>energy</a:t>
            </a:r>
            <a:r>
              <a:rPr lang="de-DE" dirty="0" smtClean="0"/>
              <a:t>“, „</a:t>
            </a:r>
            <a:r>
              <a:rPr lang="de-DE" dirty="0" err="1" smtClean="0"/>
              <a:t>environment</a:t>
            </a:r>
            <a:r>
              <a:rPr lang="de-DE" dirty="0" smtClean="0"/>
              <a:t>“, „</a:t>
            </a:r>
            <a:r>
              <a:rPr lang="de-DE" dirty="0" err="1" smtClean="0"/>
              <a:t>climate</a:t>
            </a:r>
            <a:r>
              <a:rPr lang="de-DE" dirty="0" smtClean="0"/>
              <a:t>“ </a:t>
            </a:r>
            <a:r>
              <a:rPr lang="de-DE" dirty="0" err="1" smtClean="0"/>
              <a:t>and</a:t>
            </a:r>
            <a:r>
              <a:rPr lang="de-DE" dirty="0" smtClean="0"/>
              <a:t> „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“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</a:p>
          <a:p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Sustainability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„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“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„</a:t>
            </a:r>
            <a:r>
              <a:rPr lang="de-DE" dirty="0" err="1" smtClean="0"/>
              <a:t>included</a:t>
            </a:r>
            <a:r>
              <a:rPr lang="de-DE" dirty="0" smtClean="0"/>
              <a:t>“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subjects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minor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. A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societal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challenges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raw</a:t>
            </a:r>
            <a:r>
              <a:rPr lang="de-DE" dirty="0" smtClean="0">
                <a:sym typeface="Wingdings"/>
              </a:rPr>
              <a:t> material </a:t>
            </a:r>
            <a:r>
              <a:rPr lang="de-DE" dirty="0" err="1" smtClean="0">
                <a:sym typeface="Wingdings"/>
              </a:rPr>
              <a:t>related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Horizon</a:t>
            </a:r>
            <a:r>
              <a:rPr lang="de-DE" dirty="0" smtClean="0">
                <a:sym typeface="Wingdings"/>
              </a:rPr>
              <a:t> 2020 </a:t>
            </a:r>
            <a:r>
              <a:rPr lang="de-DE" dirty="0" err="1" smtClean="0">
                <a:sym typeface="Wingdings"/>
              </a:rPr>
              <a:t>issues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890604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NOVATION_project" id="{D566045A-B5EE-4175-80AB-788B31C08BC2}" vid="{58D04002-1A63-4954-8F58-322AD3FBA6B3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NOVATION_project" id="{D566045A-B5EE-4175-80AB-788B31C08BC2}" vid="{F84AA13F-568C-44F3-B479-C6A9A114AE49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NOVATION_project" id="{D566045A-B5EE-4175-80AB-788B31C08BC2}" vid="{8A8BA56D-941A-4829-984E-DE6AE4C8B7C7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NOVATION_project" id="{D566045A-B5EE-4175-80AB-788B31C08BC2}" vid="{3B69396B-88D0-48A1-A56D-80135871358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INNOVATION_project(1)</Template>
  <TotalTime>0</TotalTime>
  <Words>287</Words>
  <Application>Microsoft Macintosh PowerPoint</Application>
  <PresentationFormat>Bildschirmpräsentation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BASIC</vt:lpstr>
      <vt:lpstr>CONTENT page</vt:lpstr>
      <vt:lpstr>IMAGE</vt:lpstr>
      <vt:lpstr>BLOCK page </vt:lpstr>
      <vt:lpstr>A critical review on the REMIX policy paper input of Austria</vt:lpstr>
      <vt:lpstr>From the REMIX proposal</vt:lpstr>
      <vt:lpstr>PowerPoint-Präsentation</vt:lpstr>
      <vt:lpstr>PowerPoint-Präsentation</vt:lpstr>
      <vt:lpstr>PowerPoint-Präsentation</vt:lpstr>
      <vt:lpstr>Smart specialisation is ancored in the RIS3 Policy Framework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Glück Auf!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Ilari Havukainen</dc:creator>
  <cp:lastModifiedBy>Geokompetenzzentrum GF</cp:lastModifiedBy>
  <cp:revision>31</cp:revision>
  <cp:lastPrinted>2017-06-21T10:58:58Z</cp:lastPrinted>
  <dcterms:created xsi:type="dcterms:W3CDTF">2017-01-29T16:05:23Z</dcterms:created>
  <dcterms:modified xsi:type="dcterms:W3CDTF">2017-06-27T09:57:41Z</dcterms:modified>
</cp:coreProperties>
</file>