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24"/>
  </p:normalViewPr>
  <p:slideViewPr>
    <p:cSldViewPr snapToGrid="0" snapToObjects="1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0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3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45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43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10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03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44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11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94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57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63809-9250-704C-844C-F974815FD52A}" type="datetimeFigureOut">
              <a:rPr lang="pl-PL" smtClean="0"/>
              <a:t>06.03.2019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4F28-5CC8-3E42-8012-352DD8CA37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99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10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54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52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5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0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48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52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6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98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44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430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 Kotowicz</dc:creator>
  <cp:lastModifiedBy>Michał Nowakowski</cp:lastModifiedBy>
  <cp:revision>11</cp:revision>
  <dcterms:created xsi:type="dcterms:W3CDTF">2019-03-05T10:49:03Z</dcterms:created>
  <dcterms:modified xsi:type="dcterms:W3CDTF">2019-03-06T06:31:55Z</dcterms:modified>
</cp:coreProperties>
</file>