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9"/>
  </p:normalViewPr>
  <p:slideViewPr>
    <p:cSldViewPr snapToGrid="0" snapToObjects="1">
      <p:cViewPr varScale="1">
        <p:scale>
          <a:sx n="95" d="100"/>
          <a:sy n="95" d="100"/>
        </p:scale>
        <p:origin x="20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25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3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27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151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79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38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40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28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11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87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81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31152-C796-B54E-8B95-FDCA9D189815}" type="datetimeFigureOut">
              <a:rPr lang="pl-PL" smtClean="0"/>
              <a:t>26.07.2016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C3FBC-9FF5-F442-B6E8-98184496982D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76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29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54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01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36449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Panoramiczny</PresentationFormat>
  <Paragraphs>0</Paragraphs>
  <Slides>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8" baseType="lpstr">
      <vt:lpstr>Calibri</vt:lpstr>
      <vt:lpstr>Calibri Light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 Kotowicz</dc:creator>
  <cp:lastModifiedBy>Karol Kotowicz</cp:lastModifiedBy>
  <cp:revision>1</cp:revision>
  <dcterms:created xsi:type="dcterms:W3CDTF">2016-07-26T21:09:53Z</dcterms:created>
  <dcterms:modified xsi:type="dcterms:W3CDTF">2016-07-26T21:11:10Z</dcterms:modified>
</cp:coreProperties>
</file>